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4"/>
  </p:sldMasterIdLst>
  <p:notesMasterIdLst>
    <p:notesMasterId r:id="rId20"/>
  </p:notesMasterIdLst>
  <p:sldIdLst>
    <p:sldId id="256" r:id="rId5"/>
    <p:sldId id="270" r:id="rId6"/>
    <p:sldId id="258" r:id="rId7"/>
    <p:sldId id="259" r:id="rId8"/>
    <p:sldId id="261" r:id="rId9"/>
    <p:sldId id="271" r:id="rId10"/>
    <p:sldId id="265" r:id="rId11"/>
    <p:sldId id="266" r:id="rId12"/>
    <p:sldId id="267" r:id="rId13"/>
    <p:sldId id="262" r:id="rId14"/>
    <p:sldId id="275" r:id="rId15"/>
    <p:sldId id="274" r:id="rId16"/>
    <p:sldId id="272" r:id="rId17"/>
    <p:sldId id="273" r:id="rId18"/>
    <p:sldId id="26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98C5D8-1983-0142-8A36-E2A89B3F689F}" v="38" dt="2024-05-23T23:28:13.086"/>
    <p1510:client id="{E4E748FE-76B2-1E5D-4AD8-2B8680F29CA3}" v="8" dt="2024-05-23T23:29:18.0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ena Gualda" userId="S::egualda@uchicago.edu::bc871087-577f-4c70-a3a9-67410a58e19a" providerId="AD" clId="Web-{CC35BF5F-6AAB-4E80-BB67-B8A5F369F53B}"/>
    <pc:docChg chg="modSld">
      <pc:chgData name="Elena Gualda" userId="S::egualda@uchicago.edu::bc871087-577f-4c70-a3a9-67410a58e19a" providerId="AD" clId="Web-{CC35BF5F-6AAB-4E80-BB67-B8A5F369F53B}" dt="2024-05-21T21:33:56.998" v="346" actId="20577"/>
      <pc:docMkLst>
        <pc:docMk/>
      </pc:docMkLst>
      <pc:sldChg chg="modSp">
        <pc:chgData name="Elena Gualda" userId="S::egualda@uchicago.edu::bc871087-577f-4c70-a3a9-67410a58e19a" providerId="AD" clId="Web-{CC35BF5F-6AAB-4E80-BB67-B8A5F369F53B}" dt="2024-05-21T21:26:13.481" v="92" actId="20577"/>
        <pc:sldMkLst>
          <pc:docMk/>
          <pc:sldMk cId="291602575" sldId="259"/>
        </pc:sldMkLst>
        <pc:spChg chg="mod">
          <ac:chgData name="Elena Gualda" userId="S::egualda@uchicago.edu::bc871087-577f-4c70-a3a9-67410a58e19a" providerId="AD" clId="Web-{CC35BF5F-6AAB-4E80-BB67-B8A5F369F53B}" dt="2024-05-21T21:26:13.481" v="92" actId="20577"/>
          <ac:spMkLst>
            <pc:docMk/>
            <pc:sldMk cId="291602575" sldId="259"/>
            <ac:spMk id="3" creationId="{D11345A5-D55D-D668-B126-091FCE902FB6}"/>
          </ac:spMkLst>
        </pc:spChg>
      </pc:sldChg>
      <pc:sldChg chg="modSp">
        <pc:chgData name="Elena Gualda" userId="S::egualda@uchicago.edu::bc871087-577f-4c70-a3a9-67410a58e19a" providerId="AD" clId="Web-{CC35BF5F-6AAB-4E80-BB67-B8A5F369F53B}" dt="2024-05-21T21:23:47.210" v="41" actId="20577"/>
        <pc:sldMkLst>
          <pc:docMk/>
          <pc:sldMk cId="1053670872" sldId="265"/>
        </pc:sldMkLst>
        <pc:graphicFrameChg chg="modGraphic">
          <ac:chgData name="Elena Gualda" userId="S::egualda@uchicago.edu::bc871087-577f-4c70-a3a9-67410a58e19a" providerId="AD" clId="Web-{CC35BF5F-6AAB-4E80-BB67-B8A5F369F53B}" dt="2024-05-21T21:23:47.210" v="41" actId="20577"/>
          <ac:graphicFrameMkLst>
            <pc:docMk/>
            <pc:sldMk cId="1053670872" sldId="265"/>
            <ac:graphicFrameMk id="11" creationId="{590FB6C4-5404-3659-06C2-B2239E2D3FFA}"/>
          </ac:graphicFrameMkLst>
        </pc:graphicFrameChg>
      </pc:sldChg>
      <pc:sldChg chg="modSp">
        <pc:chgData name="Elena Gualda" userId="S::egualda@uchicago.edu::bc871087-577f-4c70-a3a9-67410a58e19a" providerId="AD" clId="Web-{CC35BF5F-6AAB-4E80-BB67-B8A5F369F53B}" dt="2024-05-21T21:23:53.710" v="42" actId="20577"/>
        <pc:sldMkLst>
          <pc:docMk/>
          <pc:sldMk cId="1631911428" sldId="266"/>
        </pc:sldMkLst>
        <pc:spChg chg="mod">
          <ac:chgData name="Elena Gualda" userId="S::egualda@uchicago.edu::bc871087-577f-4c70-a3a9-67410a58e19a" providerId="AD" clId="Web-{CC35BF5F-6AAB-4E80-BB67-B8A5F369F53B}" dt="2024-05-21T21:23:53.710" v="42" actId="20577"/>
          <ac:spMkLst>
            <pc:docMk/>
            <pc:sldMk cId="1631911428" sldId="266"/>
            <ac:spMk id="3" creationId="{D11345A5-D55D-D668-B126-091FCE902FB6}"/>
          </ac:spMkLst>
        </pc:spChg>
      </pc:sldChg>
      <pc:sldChg chg="modSp">
        <pc:chgData name="Elena Gualda" userId="S::egualda@uchicago.edu::bc871087-577f-4c70-a3a9-67410a58e19a" providerId="AD" clId="Web-{CC35BF5F-6AAB-4E80-BB67-B8A5F369F53B}" dt="2024-05-21T21:33:56.998" v="346" actId="20577"/>
        <pc:sldMkLst>
          <pc:docMk/>
          <pc:sldMk cId="2782843528" sldId="267"/>
        </pc:sldMkLst>
        <pc:spChg chg="mod">
          <ac:chgData name="Elena Gualda" userId="S::egualda@uchicago.edu::bc871087-577f-4c70-a3a9-67410a58e19a" providerId="AD" clId="Web-{CC35BF5F-6AAB-4E80-BB67-B8A5F369F53B}" dt="2024-05-21T21:25:27.495" v="68" actId="20577"/>
          <ac:spMkLst>
            <pc:docMk/>
            <pc:sldMk cId="2782843528" sldId="267"/>
            <ac:spMk id="2" creationId="{9E653055-6672-B509-0CC3-1485A5DD30C3}"/>
          </ac:spMkLst>
        </pc:spChg>
        <pc:spChg chg="mod">
          <ac:chgData name="Elena Gualda" userId="S::egualda@uchicago.edu::bc871087-577f-4c70-a3a9-67410a58e19a" providerId="AD" clId="Web-{CC35BF5F-6AAB-4E80-BB67-B8A5F369F53B}" dt="2024-05-21T21:33:56.998" v="346" actId="20577"/>
          <ac:spMkLst>
            <pc:docMk/>
            <pc:sldMk cId="2782843528" sldId="267"/>
            <ac:spMk id="3" creationId="{D11345A5-D55D-D668-B126-091FCE902FB6}"/>
          </ac:spMkLst>
        </pc:spChg>
      </pc:sldChg>
    </pc:docChg>
  </pc:docChgLst>
  <pc:docChgLst>
    <pc:chgData name="Bianca Gunawan" userId="S::bgunawan@uchicago.edu::b9b687a4-6c12-463e-b5bc-9f9afeb1b39e" providerId="AD" clId="Web-{E4E748FE-76B2-1E5D-4AD8-2B8680F29CA3}"/>
    <pc:docChg chg="addSld modSld sldOrd">
      <pc:chgData name="Bianca Gunawan" userId="S::bgunawan@uchicago.edu::b9b687a4-6c12-463e-b5bc-9f9afeb1b39e" providerId="AD" clId="Web-{E4E748FE-76B2-1E5D-4AD8-2B8680F29CA3}" dt="2024-05-23T23:29:17.197" v="526" actId="20577"/>
      <pc:docMkLst>
        <pc:docMk/>
      </pc:docMkLst>
      <pc:sldChg chg="addSp delSp modSp">
        <pc:chgData name="Bianca Gunawan" userId="S::bgunawan@uchicago.edu::b9b687a4-6c12-463e-b5bc-9f9afeb1b39e" providerId="AD" clId="Web-{E4E748FE-76B2-1E5D-4AD8-2B8680F29CA3}" dt="2024-05-22T22:41:28.291" v="517" actId="20577"/>
        <pc:sldMkLst>
          <pc:docMk/>
          <pc:sldMk cId="291602575" sldId="259"/>
        </pc:sldMkLst>
        <pc:spChg chg="mod">
          <ac:chgData name="Bianca Gunawan" userId="S::bgunawan@uchicago.edu::b9b687a4-6c12-463e-b5bc-9f9afeb1b39e" providerId="AD" clId="Web-{E4E748FE-76B2-1E5D-4AD8-2B8680F29CA3}" dt="2024-05-22T22:41:25.994" v="516" actId="20577"/>
          <ac:spMkLst>
            <pc:docMk/>
            <pc:sldMk cId="291602575" sldId="259"/>
            <ac:spMk id="2" creationId="{9E653055-6672-B509-0CC3-1485A5DD30C3}"/>
          </ac:spMkLst>
        </pc:spChg>
        <pc:spChg chg="add del mod">
          <ac:chgData name="Bianca Gunawan" userId="S::bgunawan@uchicago.edu::b9b687a4-6c12-463e-b5bc-9f9afeb1b39e" providerId="AD" clId="Web-{E4E748FE-76B2-1E5D-4AD8-2B8680F29CA3}" dt="2024-05-22T22:41:28.291" v="517" actId="20577"/>
          <ac:spMkLst>
            <pc:docMk/>
            <pc:sldMk cId="291602575" sldId="259"/>
            <ac:spMk id="3" creationId="{D11345A5-D55D-D668-B126-091FCE902FB6}"/>
          </ac:spMkLst>
        </pc:spChg>
        <pc:spChg chg="add del mod">
          <ac:chgData name="Bianca Gunawan" userId="S::bgunawan@uchicago.edu::b9b687a4-6c12-463e-b5bc-9f9afeb1b39e" providerId="AD" clId="Web-{E4E748FE-76B2-1E5D-4AD8-2B8680F29CA3}" dt="2024-05-22T22:41:18.243" v="514"/>
          <ac:spMkLst>
            <pc:docMk/>
            <pc:sldMk cId="291602575" sldId="259"/>
            <ac:spMk id="6" creationId="{7BE35C48-8DED-0821-0007-E12CBD24DF33}"/>
          </ac:spMkLst>
        </pc:spChg>
      </pc:sldChg>
      <pc:sldChg chg="addSp modSp mod ord setBg modNotes">
        <pc:chgData name="Bianca Gunawan" userId="S::bgunawan@uchicago.edu::b9b687a4-6c12-463e-b5bc-9f9afeb1b39e" providerId="AD" clId="Web-{E4E748FE-76B2-1E5D-4AD8-2B8680F29CA3}" dt="2024-05-23T23:09:00.853" v="522"/>
        <pc:sldMkLst>
          <pc:docMk/>
          <pc:sldMk cId="2483932575" sldId="261"/>
        </pc:sldMkLst>
        <pc:spChg chg="mod">
          <ac:chgData name="Bianca Gunawan" userId="S::bgunawan@uchicago.edu::b9b687a4-6c12-463e-b5bc-9f9afeb1b39e" providerId="AD" clId="Web-{E4E748FE-76B2-1E5D-4AD8-2B8680F29CA3}" dt="2024-05-22T00:31:58.091" v="340" actId="20577"/>
          <ac:spMkLst>
            <pc:docMk/>
            <pc:sldMk cId="2483932575" sldId="261"/>
            <ac:spMk id="2" creationId="{9E653055-6672-B509-0CC3-1485A5DD30C3}"/>
          </ac:spMkLst>
        </pc:spChg>
        <pc:spChg chg="mod">
          <ac:chgData name="Bianca Gunawan" userId="S::bgunawan@uchicago.edu::b9b687a4-6c12-463e-b5bc-9f9afeb1b39e" providerId="AD" clId="Web-{E4E748FE-76B2-1E5D-4AD8-2B8680F29CA3}" dt="2024-05-22T00:10:51.587" v="46" actId="1076"/>
          <ac:spMkLst>
            <pc:docMk/>
            <pc:sldMk cId="2483932575" sldId="261"/>
            <ac:spMk id="3" creationId="{D11345A5-D55D-D668-B126-091FCE902FB6}"/>
          </ac:spMkLst>
        </pc:spChg>
        <pc:spChg chg="add mod">
          <ac:chgData name="Bianca Gunawan" userId="S::bgunawan@uchicago.edu::b9b687a4-6c12-463e-b5bc-9f9afeb1b39e" providerId="AD" clId="Web-{E4E748FE-76B2-1E5D-4AD8-2B8680F29CA3}" dt="2024-05-22T00:21:31.274" v="139" actId="1076"/>
          <ac:spMkLst>
            <pc:docMk/>
            <pc:sldMk cId="2483932575" sldId="261"/>
            <ac:spMk id="5" creationId="{D8B16679-29AE-FA75-3EFB-E1BD96B0E2A7}"/>
          </ac:spMkLst>
        </pc:spChg>
        <pc:spChg chg="add">
          <ac:chgData name="Bianca Gunawan" userId="S::bgunawan@uchicago.edu::b9b687a4-6c12-463e-b5bc-9f9afeb1b39e" providerId="AD" clId="Web-{E4E748FE-76B2-1E5D-4AD8-2B8680F29CA3}" dt="2024-05-22T00:08:53.927" v="26"/>
          <ac:spMkLst>
            <pc:docMk/>
            <pc:sldMk cId="2483932575" sldId="261"/>
            <ac:spMk id="9" creationId="{BD4C0BBB-0042-4603-A226-6117F3FD5B3C}"/>
          </ac:spMkLst>
        </pc:spChg>
        <pc:spChg chg="add">
          <ac:chgData name="Bianca Gunawan" userId="S::bgunawan@uchicago.edu::b9b687a4-6c12-463e-b5bc-9f9afeb1b39e" providerId="AD" clId="Web-{E4E748FE-76B2-1E5D-4AD8-2B8680F29CA3}" dt="2024-05-22T00:08:53.927" v="26"/>
          <ac:spMkLst>
            <pc:docMk/>
            <pc:sldMk cId="2483932575" sldId="261"/>
            <ac:spMk id="11" creationId="{EC44F520-2598-460E-9F91-B02F60830CA2}"/>
          </ac:spMkLst>
        </pc:spChg>
        <pc:spChg chg="add">
          <ac:chgData name="Bianca Gunawan" userId="S::bgunawan@uchicago.edu::b9b687a4-6c12-463e-b5bc-9f9afeb1b39e" providerId="AD" clId="Web-{E4E748FE-76B2-1E5D-4AD8-2B8680F29CA3}" dt="2024-05-22T00:08:53.927" v="26"/>
          <ac:spMkLst>
            <pc:docMk/>
            <pc:sldMk cId="2483932575" sldId="261"/>
            <ac:spMk id="13" creationId="{BB02F283-AD3D-43EB-8EB3-EEABE7B685DD}"/>
          </ac:spMkLst>
        </pc:spChg>
        <pc:spChg chg="add">
          <ac:chgData name="Bianca Gunawan" userId="S::bgunawan@uchicago.edu::b9b687a4-6c12-463e-b5bc-9f9afeb1b39e" providerId="AD" clId="Web-{E4E748FE-76B2-1E5D-4AD8-2B8680F29CA3}" dt="2024-05-22T00:08:53.927" v="26"/>
          <ac:spMkLst>
            <pc:docMk/>
            <pc:sldMk cId="2483932575" sldId="261"/>
            <ac:spMk id="15" creationId="{87267ACD-C9FA-48F7-BA90-C05046F4EEDF}"/>
          </ac:spMkLst>
        </pc:spChg>
        <pc:spChg chg="add">
          <ac:chgData name="Bianca Gunawan" userId="S::bgunawan@uchicago.edu::b9b687a4-6c12-463e-b5bc-9f9afeb1b39e" providerId="AD" clId="Web-{E4E748FE-76B2-1E5D-4AD8-2B8680F29CA3}" dt="2024-05-22T00:08:53.927" v="26"/>
          <ac:spMkLst>
            <pc:docMk/>
            <pc:sldMk cId="2483932575" sldId="261"/>
            <ac:spMk id="17" creationId="{53E17AA8-C417-4F74-9F1B-EAD82A19B73C}"/>
          </ac:spMkLst>
        </pc:spChg>
        <pc:spChg chg="add">
          <ac:chgData name="Bianca Gunawan" userId="S::bgunawan@uchicago.edu::b9b687a4-6c12-463e-b5bc-9f9afeb1b39e" providerId="AD" clId="Web-{E4E748FE-76B2-1E5D-4AD8-2B8680F29CA3}" dt="2024-05-22T00:08:53.927" v="26"/>
          <ac:spMkLst>
            <pc:docMk/>
            <pc:sldMk cId="2483932575" sldId="261"/>
            <ac:spMk id="19" creationId="{D79F9CB9-0076-49F5-845A-C97CCFC1639A}"/>
          </ac:spMkLst>
        </pc:spChg>
        <pc:spChg chg="add">
          <ac:chgData name="Bianca Gunawan" userId="S::bgunawan@uchicago.edu::b9b687a4-6c12-463e-b5bc-9f9afeb1b39e" providerId="AD" clId="Web-{E4E748FE-76B2-1E5D-4AD8-2B8680F29CA3}" dt="2024-05-22T00:08:53.927" v="26"/>
          <ac:spMkLst>
            <pc:docMk/>
            <pc:sldMk cId="2483932575" sldId="261"/>
            <ac:spMk id="21" creationId="{0567348B-D4F9-4978-8FB4-D4031CD133ED}"/>
          </ac:spMkLst>
        </pc:spChg>
        <pc:picChg chg="add mod">
          <ac:chgData name="Bianca Gunawan" userId="S::bgunawan@uchicago.edu::b9b687a4-6c12-463e-b5bc-9f9afeb1b39e" providerId="AD" clId="Web-{E4E748FE-76B2-1E5D-4AD8-2B8680F29CA3}" dt="2024-05-22T00:14:07.861" v="79" actId="1076"/>
          <ac:picMkLst>
            <pc:docMk/>
            <pc:sldMk cId="2483932575" sldId="261"/>
            <ac:picMk id="4" creationId="{3FADF0C1-7279-1CC2-EF7B-CA0DFC0E792A}"/>
          </ac:picMkLst>
        </pc:picChg>
      </pc:sldChg>
      <pc:sldChg chg="addSp delSp modSp ord">
        <pc:chgData name="Bianca Gunawan" userId="S::bgunawan@uchicago.edu::b9b687a4-6c12-463e-b5bc-9f9afeb1b39e" providerId="AD" clId="Web-{E4E748FE-76B2-1E5D-4AD8-2B8680F29CA3}" dt="2024-05-23T23:29:17.197" v="526" actId="20577"/>
        <pc:sldMkLst>
          <pc:docMk/>
          <pc:sldMk cId="1758463807" sldId="271"/>
        </pc:sldMkLst>
        <pc:spChg chg="mod">
          <ac:chgData name="Bianca Gunawan" userId="S::bgunawan@uchicago.edu::b9b687a4-6c12-463e-b5bc-9f9afeb1b39e" providerId="AD" clId="Web-{E4E748FE-76B2-1E5D-4AD8-2B8680F29CA3}" dt="2024-05-22T00:18:14.970" v="123" actId="20577"/>
          <ac:spMkLst>
            <pc:docMk/>
            <pc:sldMk cId="1758463807" sldId="271"/>
            <ac:spMk id="2" creationId="{B9922135-1594-63B5-E8E1-11865BE48EE6}"/>
          </ac:spMkLst>
        </pc:spChg>
        <pc:spChg chg="del">
          <ac:chgData name="Bianca Gunawan" userId="S::bgunawan@uchicago.edu::b9b687a4-6c12-463e-b5bc-9f9afeb1b39e" providerId="AD" clId="Web-{E4E748FE-76B2-1E5D-4AD8-2B8680F29CA3}" dt="2024-05-22T00:15:50.661" v="92"/>
          <ac:spMkLst>
            <pc:docMk/>
            <pc:sldMk cId="1758463807" sldId="271"/>
            <ac:spMk id="3" creationId="{00FD7AAD-4938-7709-082F-69FE56E30D67}"/>
          </ac:spMkLst>
        </pc:spChg>
        <pc:spChg chg="add del mod">
          <ac:chgData name="Bianca Gunawan" userId="S::bgunawan@uchicago.edu::b9b687a4-6c12-463e-b5bc-9f9afeb1b39e" providerId="AD" clId="Web-{E4E748FE-76B2-1E5D-4AD8-2B8680F29CA3}" dt="2024-05-22T00:15:53.365" v="96"/>
          <ac:spMkLst>
            <pc:docMk/>
            <pc:sldMk cId="1758463807" sldId="271"/>
            <ac:spMk id="4" creationId="{4DB1070A-0559-EFA9-0D04-6147D593EDB7}"/>
          </ac:spMkLst>
        </pc:spChg>
        <pc:spChg chg="add del mod">
          <ac:chgData name="Bianca Gunawan" userId="S::bgunawan@uchicago.edu::b9b687a4-6c12-463e-b5bc-9f9afeb1b39e" providerId="AD" clId="Web-{E4E748FE-76B2-1E5D-4AD8-2B8680F29CA3}" dt="2024-05-23T23:29:14.212" v="524"/>
          <ac:spMkLst>
            <pc:docMk/>
            <pc:sldMk cId="1758463807" sldId="271"/>
            <ac:spMk id="5" creationId="{E718B467-B5B9-519C-6BC4-4C5CD884EABE}"/>
          </ac:spMkLst>
        </pc:spChg>
        <pc:spChg chg="add del mod">
          <ac:chgData name="Bianca Gunawan" userId="S::bgunawan@uchicago.edu::b9b687a4-6c12-463e-b5bc-9f9afeb1b39e" providerId="AD" clId="Web-{E4E748FE-76B2-1E5D-4AD8-2B8680F29CA3}" dt="2024-05-23T23:29:17.197" v="526" actId="20577"/>
          <ac:spMkLst>
            <pc:docMk/>
            <pc:sldMk cId="1758463807" sldId="271"/>
            <ac:spMk id="7" creationId="{3EE3BEBE-538C-A436-26A3-1E73777C0F4F}"/>
          </ac:spMkLst>
        </pc:spChg>
        <pc:picChg chg="add del mod">
          <ac:chgData name="Bianca Gunawan" userId="S::bgunawan@uchicago.edu::b9b687a4-6c12-463e-b5bc-9f9afeb1b39e" providerId="AD" clId="Web-{E4E748FE-76B2-1E5D-4AD8-2B8680F29CA3}" dt="2024-05-22T20:11:41.243" v="348"/>
          <ac:picMkLst>
            <pc:docMk/>
            <pc:sldMk cId="1758463807" sldId="271"/>
            <ac:picMk id="3" creationId="{F25CB1BB-AD0E-EB1B-537A-26B5B25A91DE}"/>
          </ac:picMkLst>
        </pc:picChg>
        <pc:picChg chg="add mod">
          <ac:chgData name="Bianca Gunawan" userId="S::bgunawan@uchicago.edu::b9b687a4-6c12-463e-b5bc-9f9afeb1b39e" providerId="AD" clId="Web-{E4E748FE-76B2-1E5D-4AD8-2B8680F29CA3}" dt="2024-05-22T20:11:55.134" v="351" actId="14100"/>
          <ac:picMkLst>
            <pc:docMk/>
            <pc:sldMk cId="1758463807" sldId="271"/>
            <ac:picMk id="4" creationId="{D69EF842-4D36-EBED-E5CB-AD3C04D61726}"/>
          </ac:picMkLst>
        </pc:picChg>
        <pc:picChg chg="add del mod modCrop">
          <ac:chgData name="Bianca Gunawan" userId="S::bgunawan@uchicago.edu::b9b687a4-6c12-463e-b5bc-9f9afeb1b39e" providerId="AD" clId="Web-{E4E748FE-76B2-1E5D-4AD8-2B8680F29CA3}" dt="2024-05-22T20:08:07.080" v="341"/>
          <ac:picMkLst>
            <pc:docMk/>
            <pc:sldMk cId="1758463807" sldId="271"/>
            <ac:picMk id="5" creationId="{F101BAAE-BFED-9388-37F4-4A2DC8E639D9}"/>
          </ac:picMkLst>
        </pc:picChg>
        <pc:inkChg chg="add mod">
          <ac:chgData name="Bianca Gunawan" userId="S::bgunawan@uchicago.edu::b9b687a4-6c12-463e-b5bc-9f9afeb1b39e" providerId="AD" clId="Web-{E4E748FE-76B2-1E5D-4AD8-2B8680F29CA3}" dt="2024-05-22T20:16:10.829" v="433" actId="1076"/>
          <ac:inkMkLst>
            <pc:docMk/>
            <pc:sldMk cId="1758463807" sldId="271"/>
            <ac:inkMk id="6" creationId="{BC4CD50B-C562-9299-91F9-57E1806BB8DC}"/>
          </ac:inkMkLst>
        </pc:inkChg>
        <pc:inkChg chg="add mod">
          <ac:chgData name="Bianca Gunawan" userId="S::bgunawan@uchicago.edu::b9b687a4-6c12-463e-b5bc-9f9afeb1b39e" providerId="AD" clId="Web-{E4E748FE-76B2-1E5D-4AD8-2B8680F29CA3}" dt="2024-05-22T20:16:19.204" v="435" actId="1076"/>
          <ac:inkMkLst>
            <pc:docMk/>
            <pc:sldMk cId="1758463807" sldId="271"/>
            <ac:inkMk id="8" creationId="{51BC0186-ED81-2332-FFCA-A6293EABDF3B}"/>
          </ac:inkMkLst>
        </pc:inkChg>
      </pc:sldChg>
      <pc:sldChg chg="addSp delSp modSp">
        <pc:chgData name="Bianca Gunawan" userId="S::bgunawan@uchicago.edu::b9b687a4-6c12-463e-b5bc-9f9afeb1b39e" providerId="AD" clId="Web-{E4E748FE-76B2-1E5D-4AD8-2B8680F29CA3}" dt="2024-05-22T00:30:37.760" v="324" actId="20577"/>
        <pc:sldMkLst>
          <pc:docMk/>
          <pc:sldMk cId="3948144458" sldId="272"/>
        </pc:sldMkLst>
        <pc:spChg chg="mod">
          <ac:chgData name="Bianca Gunawan" userId="S::bgunawan@uchicago.edu::b9b687a4-6c12-463e-b5bc-9f9afeb1b39e" providerId="AD" clId="Web-{E4E748FE-76B2-1E5D-4AD8-2B8680F29CA3}" dt="2024-05-22T00:28:31.284" v="291"/>
          <ac:spMkLst>
            <pc:docMk/>
            <pc:sldMk cId="3948144458" sldId="272"/>
            <ac:spMk id="2" creationId="{B9922135-1594-63B5-E8E1-11865BE48EE6}"/>
          </ac:spMkLst>
        </pc:spChg>
        <pc:spChg chg="del mod">
          <ac:chgData name="Bianca Gunawan" userId="S::bgunawan@uchicago.edu::b9b687a4-6c12-463e-b5bc-9f9afeb1b39e" providerId="AD" clId="Web-{E4E748FE-76B2-1E5D-4AD8-2B8680F29CA3}" dt="2024-05-22T00:28:31.284" v="291"/>
          <ac:spMkLst>
            <pc:docMk/>
            <pc:sldMk cId="3948144458" sldId="272"/>
            <ac:spMk id="3" creationId="{00FD7AAD-4938-7709-082F-69FE56E30D67}"/>
          </ac:spMkLst>
        </pc:spChg>
        <pc:spChg chg="add">
          <ac:chgData name="Bianca Gunawan" userId="S::bgunawan@uchicago.edu::b9b687a4-6c12-463e-b5bc-9f9afeb1b39e" providerId="AD" clId="Web-{E4E748FE-76B2-1E5D-4AD8-2B8680F29CA3}" dt="2024-05-22T00:28:31.284" v="291"/>
          <ac:spMkLst>
            <pc:docMk/>
            <pc:sldMk cId="3948144458" sldId="272"/>
            <ac:spMk id="9" creationId="{040BF4A1-714C-419E-A19F-578DE93BE02F}"/>
          </ac:spMkLst>
        </pc:spChg>
        <pc:spChg chg="add">
          <ac:chgData name="Bianca Gunawan" userId="S::bgunawan@uchicago.edu::b9b687a4-6c12-463e-b5bc-9f9afeb1b39e" providerId="AD" clId="Web-{E4E748FE-76B2-1E5D-4AD8-2B8680F29CA3}" dt="2024-05-22T00:28:31.284" v="291"/>
          <ac:spMkLst>
            <pc:docMk/>
            <pc:sldMk cId="3948144458" sldId="272"/>
            <ac:spMk id="11" creationId="{2F91A9BD-D57F-4941-931F-40597AB37017}"/>
          </ac:spMkLst>
        </pc:spChg>
        <pc:spChg chg="add">
          <ac:chgData name="Bianca Gunawan" userId="S::bgunawan@uchicago.edu::b9b687a4-6c12-463e-b5bc-9f9afeb1b39e" providerId="AD" clId="Web-{E4E748FE-76B2-1E5D-4AD8-2B8680F29CA3}" dt="2024-05-22T00:28:31.284" v="291"/>
          <ac:spMkLst>
            <pc:docMk/>
            <pc:sldMk cId="3948144458" sldId="272"/>
            <ac:spMk id="13" creationId="{C54DB264-9467-4730-B9E9-C9A97DD66920}"/>
          </ac:spMkLst>
        </pc:spChg>
        <pc:spChg chg="add">
          <ac:chgData name="Bianca Gunawan" userId="S::bgunawan@uchicago.edu::b9b687a4-6c12-463e-b5bc-9f9afeb1b39e" providerId="AD" clId="Web-{E4E748FE-76B2-1E5D-4AD8-2B8680F29CA3}" dt="2024-05-22T00:28:31.284" v="291"/>
          <ac:spMkLst>
            <pc:docMk/>
            <pc:sldMk cId="3948144458" sldId="272"/>
            <ac:spMk id="15" creationId="{BB097F88-2120-47B4-B891-5B28F66BBD4A}"/>
          </ac:spMkLst>
        </pc:spChg>
        <pc:spChg chg="add">
          <ac:chgData name="Bianca Gunawan" userId="S::bgunawan@uchicago.edu::b9b687a4-6c12-463e-b5bc-9f9afeb1b39e" providerId="AD" clId="Web-{E4E748FE-76B2-1E5D-4AD8-2B8680F29CA3}" dt="2024-05-22T00:28:31.284" v="291"/>
          <ac:spMkLst>
            <pc:docMk/>
            <pc:sldMk cId="3948144458" sldId="272"/>
            <ac:spMk id="17" creationId="{BF9338F5-05AB-4DC5-BD1C-1A9F26C38A7A}"/>
          </ac:spMkLst>
        </pc:spChg>
        <pc:graphicFrameChg chg="add modGraphic">
          <ac:chgData name="Bianca Gunawan" userId="S::bgunawan@uchicago.edu::b9b687a4-6c12-463e-b5bc-9f9afeb1b39e" providerId="AD" clId="Web-{E4E748FE-76B2-1E5D-4AD8-2B8680F29CA3}" dt="2024-05-22T00:30:37.760" v="324" actId="20577"/>
          <ac:graphicFrameMkLst>
            <pc:docMk/>
            <pc:sldMk cId="3948144458" sldId="272"/>
            <ac:graphicFrameMk id="5" creationId="{20A0DB15-62AC-939C-8716-1ED960258C42}"/>
          </ac:graphicFrameMkLst>
        </pc:graphicFrameChg>
      </pc:sldChg>
      <pc:sldChg chg="modSp new">
        <pc:chgData name="Bianca Gunawan" userId="S::bgunawan@uchicago.edu::b9b687a4-6c12-463e-b5bc-9f9afeb1b39e" providerId="AD" clId="Web-{E4E748FE-76B2-1E5D-4AD8-2B8680F29CA3}" dt="2024-05-22T20:27:24.599" v="511" actId="20577"/>
        <pc:sldMkLst>
          <pc:docMk/>
          <pc:sldMk cId="242802273" sldId="274"/>
        </pc:sldMkLst>
        <pc:spChg chg="mod">
          <ac:chgData name="Bianca Gunawan" userId="S::bgunawan@uchicago.edu::b9b687a4-6c12-463e-b5bc-9f9afeb1b39e" providerId="AD" clId="Web-{E4E748FE-76B2-1E5D-4AD8-2B8680F29CA3}" dt="2024-05-22T00:23:24.335" v="186" actId="20577"/>
          <ac:spMkLst>
            <pc:docMk/>
            <pc:sldMk cId="242802273" sldId="274"/>
            <ac:spMk id="2" creationId="{8AE37BFD-3B52-38D2-D6A9-79FF0E6F4E9B}"/>
          </ac:spMkLst>
        </pc:spChg>
        <pc:spChg chg="mod">
          <ac:chgData name="Bianca Gunawan" userId="S::bgunawan@uchicago.edu::b9b687a4-6c12-463e-b5bc-9f9afeb1b39e" providerId="AD" clId="Web-{E4E748FE-76B2-1E5D-4AD8-2B8680F29CA3}" dt="2024-05-22T20:27:24.599" v="511" actId="20577"/>
          <ac:spMkLst>
            <pc:docMk/>
            <pc:sldMk cId="242802273" sldId="274"/>
            <ac:spMk id="3" creationId="{5C4ACBA0-BBA1-776D-2DE5-060D7EEEC285}"/>
          </ac:spMkLst>
        </pc:spChg>
      </pc:sldChg>
    </pc:docChg>
  </pc:docChgLst>
  <pc:docChgLst>
    <pc:chgData name="Maya Mireles Rios" userId="ef5fdecb-ca73-4250-b268-9cdd46a66454" providerId="ADAL" clId="{9A98C5D8-1983-0142-8A36-E2A89B3F689F}"/>
    <pc:docChg chg="undo custSel modSld">
      <pc:chgData name="Maya Mireles Rios" userId="ef5fdecb-ca73-4250-b268-9cdd46a66454" providerId="ADAL" clId="{9A98C5D8-1983-0142-8A36-E2A89B3F689F}" dt="2024-05-23T23:28:13.087" v="140" actId="20577"/>
      <pc:docMkLst>
        <pc:docMk/>
      </pc:docMkLst>
      <pc:sldChg chg="modNotesTx">
        <pc:chgData name="Maya Mireles Rios" userId="ef5fdecb-ca73-4250-b268-9cdd46a66454" providerId="ADAL" clId="{9A98C5D8-1983-0142-8A36-E2A89B3F689F}" dt="2024-05-23T22:49:41.673" v="3" actId="20577"/>
        <pc:sldMkLst>
          <pc:docMk/>
          <pc:sldMk cId="4268428470" sldId="256"/>
        </pc:sldMkLst>
      </pc:sldChg>
      <pc:sldChg chg="modNotesTx">
        <pc:chgData name="Maya Mireles Rios" userId="ef5fdecb-ca73-4250-b268-9cdd46a66454" providerId="ADAL" clId="{9A98C5D8-1983-0142-8A36-E2A89B3F689F}" dt="2024-05-23T22:49:47.484" v="11" actId="20577"/>
        <pc:sldMkLst>
          <pc:docMk/>
          <pc:sldMk cId="3062852602" sldId="258"/>
        </pc:sldMkLst>
      </pc:sldChg>
      <pc:sldChg chg="modNotesTx">
        <pc:chgData name="Maya Mireles Rios" userId="ef5fdecb-ca73-4250-b268-9cdd46a66454" providerId="ADAL" clId="{9A98C5D8-1983-0142-8A36-E2A89B3F689F}" dt="2024-05-23T22:52:13.445" v="102" actId="20577"/>
        <pc:sldMkLst>
          <pc:docMk/>
          <pc:sldMk cId="291602575" sldId="259"/>
        </pc:sldMkLst>
      </pc:sldChg>
      <pc:sldChg chg="modNotesTx">
        <pc:chgData name="Maya Mireles Rios" userId="ef5fdecb-ca73-4250-b268-9cdd46a66454" providerId="ADAL" clId="{9A98C5D8-1983-0142-8A36-E2A89B3F689F}" dt="2024-05-23T22:50:23.941" v="30" actId="20577"/>
        <pc:sldMkLst>
          <pc:docMk/>
          <pc:sldMk cId="2483932575" sldId="261"/>
        </pc:sldMkLst>
      </pc:sldChg>
      <pc:sldChg chg="modNotesTx">
        <pc:chgData name="Maya Mireles Rios" userId="ef5fdecb-ca73-4250-b268-9cdd46a66454" providerId="ADAL" clId="{9A98C5D8-1983-0142-8A36-E2A89B3F689F}" dt="2024-05-23T22:51:45.966" v="79" actId="20577"/>
        <pc:sldMkLst>
          <pc:docMk/>
          <pc:sldMk cId="194926335" sldId="262"/>
        </pc:sldMkLst>
      </pc:sldChg>
      <pc:sldChg chg="modNotesTx">
        <pc:chgData name="Maya Mireles Rios" userId="ef5fdecb-ca73-4250-b268-9cdd46a66454" providerId="ADAL" clId="{9A98C5D8-1983-0142-8A36-E2A89B3F689F}" dt="2024-05-23T22:51:34.236" v="61" actId="20577"/>
        <pc:sldMkLst>
          <pc:docMk/>
          <pc:sldMk cId="1053670872" sldId="265"/>
        </pc:sldMkLst>
      </pc:sldChg>
      <pc:sldChg chg="modNotesTx">
        <pc:chgData name="Maya Mireles Rios" userId="ef5fdecb-ca73-4250-b268-9cdd46a66454" providerId="ADAL" clId="{9A98C5D8-1983-0142-8A36-E2A89B3F689F}" dt="2024-05-23T22:51:37.936" v="66" actId="20577"/>
        <pc:sldMkLst>
          <pc:docMk/>
          <pc:sldMk cId="1631911428" sldId="266"/>
        </pc:sldMkLst>
      </pc:sldChg>
      <pc:sldChg chg="modNotesTx">
        <pc:chgData name="Maya Mireles Rios" userId="ef5fdecb-ca73-4250-b268-9cdd46a66454" providerId="ADAL" clId="{9A98C5D8-1983-0142-8A36-E2A89B3F689F}" dt="2024-05-23T22:51:42.053" v="71" actId="20577"/>
        <pc:sldMkLst>
          <pc:docMk/>
          <pc:sldMk cId="2782843528" sldId="267"/>
        </pc:sldMkLst>
      </pc:sldChg>
      <pc:sldChg chg="modSp mod modNotesTx">
        <pc:chgData name="Maya Mireles Rios" userId="ef5fdecb-ca73-4250-b268-9cdd46a66454" providerId="ADAL" clId="{9A98C5D8-1983-0142-8A36-E2A89B3F689F}" dt="2024-05-23T23:28:13.087" v="140" actId="20577"/>
        <pc:sldMkLst>
          <pc:docMk/>
          <pc:sldMk cId="3567344062" sldId="270"/>
        </pc:sldMkLst>
        <pc:spChg chg="mod">
          <ac:chgData name="Maya Mireles Rios" userId="ef5fdecb-ca73-4250-b268-9cdd46a66454" providerId="ADAL" clId="{9A98C5D8-1983-0142-8A36-E2A89B3F689F}" dt="2024-05-23T23:28:13.087" v="140" actId="20577"/>
          <ac:spMkLst>
            <pc:docMk/>
            <pc:sldMk cId="3567344062" sldId="270"/>
            <ac:spMk id="3" creationId="{D11345A5-D55D-D668-B126-091FCE902FB6}"/>
          </ac:spMkLst>
        </pc:spChg>
      </pc:sldChg>
      <pc:sldChg chg="modNotesTx">
        <pc:chgData name="Maya Mireles Rios" userId="ef5fdecb-ca73-4250-b268-9cdd46a66454" providerId="ADAL" clId="{9A98C5D8-1983-0142-8A36-E2A89B3F689F}" dt="2024-05-23T22:50:30.208" v="46" actId="20577"/>
        <pc:sldMkLst>
          <pc:docMk/>
          <pc:sldMk cId="1758463807" sldId="271"/>
        </pc:sldMkLst>
      </pc:sldChg>
      <pc:sldChg chg="modNotesTx">
        <pc:chgData name="Maya Mireles Rios" userId="ef5fdecb-ca73-4250-b268-9cdd46a66454" providerId="ADAL" clId="{9A98C5D8-1983-0142-8A36-E2A89B3F689F}" dt="2024-05-23T22:52:00.549" v="96" actId="20577"/>
        <pc:sldMkLst>
          <pc:docMk/>
          <pc:sldMk cId="3948144458" sldId="272"/>
        </pc:sldMkLst>
      </pc:sldChg>
      <pc:sldChg chg="modSp mod modNotesTx">
        <pc:chgData name="Maya Mireles Rios" userId="ef5fdecb-ca73-4250-b268-9cdd46a66454" providerId="ADAL" clId="{9A98C5D8-1983-0142-8A36-E2A89B3F689F}" dt="2024-05-23T23:19:02.151" v="139" actId="255"/>
        <pc:sldMkLst>
          <pc:docMk/>
          <pc:sldMk cId="242802273" sldId="274"/>
        </pc:sldMkLst>
        <pc:spChg chg="mod">
          <ac:chgData name="Maya Mireles Rios" userId="ef5fdecb-ca73-4250-b268-9cdd46a66454" providerId="ADAL" clId="{9A98C5D8-1983-0142-8A36-E2A89B3F689F}" dt="2024-05-23T23:17:56.764" v="106" actId="1076"/>
          <ac:spMkLst>
            <pc:docMk/>
            <pc:sldMk cId="242802273" sldId="274"/>
            <ac:spMk id="2" creationId="{8AE37BFD-3B52-38D2-D6A9-79FF0E6F4E9B}"/>
          </ac:spMkLst>
        </pc:spChg>
        <pc:spChg chg="mod">
          <ac:chgData name="Maya Mireles Rios" userId="ef5fdecb-ca73-4250-b268-9cdd46a66454" providerId="ADAL" clId="{9A98C5D8-1983-0142-8A36-E2A89B3F689F}" dt="2024-05-23T23:19:02.151" v="139" actId="255"/>
          <ac:spMkLst>
            <pc:docMk/>
            <pc:sldMk cId="242802273" sldId="274"/>
            <ac:spMk id="3" creationId="{5C4ACBA0-BBA1-776D-2DE5-060D7EEEC285}"/>
          </ac:spMkLst>
        </pc:spChg>
      </pc:sldChg>
      <pc:sldChg chg="modNotesTx">
        <pc:chgData name="Maya Mireles Rios" userId="ef5fdecb-ca73-4250-b268-9cdd46a66454" providerId="ADAL" clId="{9A98C5D8-1983-0142-8A36-E2A89B3F689F}" dt="2024-05-23T22:51:51.088" v="83" actId="20577"/>
        <pc:sldMkLst>
          <pc:docMk/>
          <pc:sldMk cId="2183909098" sldId="275"/>
        </pc:sldMkLst>
      </pc:sldChg>
    </pc:docChg>
  </pc:docChgLst>
  <pc:docChgLst>
    <pc:chgData name="Elena Gualda" userId="S::egualda@uchicago.edu::bc871087-577f-4c70-a3a9-67410a58e19a" providerId="AD" clId="Web-{969E8BC5-D58F-480F-919E-D42F90FD76B2}"/>
    <pc:docChg chg="addSld delSld modSld">
      <pc:chgData name="Elena Gualda" userId="S::egualda@uchicago.edu::bc871087-577f-4c70-a3a9-67410a58e19a" providerId="AD" clId="Web-{969E8BC5-D58F-480F-919E-D42F90FD76B2}" dt="2024-05-21T21:19:09.217" v="369"/>
      <pc:docMkLst>
        <pc:docMk/>
      </pc:docMkLst>
      <pc:sldChg chg="del">
        <pc:chgData name="Elena Gualda" userId="S::egualda@uchicago.edu::bc871087-577f-4c70-a3a9-67410a58e19a" providerId="AD" clId="Web-{969E8BC5-D58F-480F-919E-D42F90FD76B2}" dt="2024-05-21T20:58:48.764" v="0"/>
        <pc:sldMkLst>
          <pc:docMk/>
          <pc:sldMk cId="146181094" sldId="260"/>
        </pc:sldMkLst>
      </pc:sldChg>
      <pc:sldChg chg="addSp delSp modSp mod setBg">
        <pc:chgData name="Elena Gualda" userId="S::egualda@uchicago.edu::bc871087-577f-4c70-a3a9-67410a58e19a" providerId="AD" clId="Web-{969E8BC5-D58F-480F-919E-D42F90FD76B2}" dt="2024-05-21T21:19:09.217" v="369"/>
        <pc:sldMkLst>
          <pc:docMk/>
          <pc:sldMk cId="1053670872" sldId="265"/>
        </pc:sldMkLst>
        <pc:spChg chg="mod">
          <ac:chgData name="Elena Gualda" userId="S::egualda@uchicago.edu::bc871087-577f-4c70-a3a9-67410a58e19a" providerId="AD" clId="Web-{969E8BC5-D58F-480F-919E-D42F90FD76B2}" dt="2024-05-21T21:19:09.217" v="369"/>
          <ac:spMkLst>
            <pc:docMk/>
            <pc:sldMk cId="1053670872" sldId="265"/>
            <ac:spMk id="2" creationId="{9E653055-6672-B509-0CC3-1485A5DD30C3}"/>
          </ac:spMkLst>
        </pc:spChg>
        <pc:spChg chg="add del mod">
          <ac:chgData name="Elena Gualda" userId="S::egualda@uchicago.edu::bc871087-577f-4c70-a3a9-67410a58e19a" providerId="AD" clId="Web-{969E8BC5-D58F-480F-919E-D42F90FD76B2}" dt="2024-05-21T21:17:08.777" v="357"/>
          <ac:spMkLst>
            <pc:docMk/>
            <pc:sldMk cId="1053670872" sldId="265"/>
            <ac:spMk id="3" creationId="{D11345A5-D55D-D668-B126-091FCE902FB6}"/>
          </ac:spMkLst>
        </pc:spChg>
        <pc:spChg chg="add del">
          <ac:chgData name="Elena Gualda" userId="S::egualda@uchicago.edu::bc871087-577f-4c70-a3a9-67410a58e19a" providerId="AD" clId="Web-{969E8BC5-D58F-480F-919E-D42F90FD76B2}" dt="2024-05-21T21:19:05.155" v="366"/>
          <ac:spMkLst>
            <pc:docMk/>
            <pc:sldMk cId="1053670872" sldId="265"/>
            <ac:spMk id="16" creationId="{E383CC5D-71E8-4CB2-8E4A-F1E4FF6DC9D6}"/>
          </ac:spMkLst>
        </pc:spChg>
        <pc:spChg chg="add del">
          <ac:chgData name="Elena Gualda" userId="S::egualda@uchicago.edu::bc871087-577f-4c70-a3a9-67410a58e19a" providerId="AD" clId="Web-{969E8BC5-D58F-480F-919E-D42F90FD76B2}" dt="2024-05-21T21:19:05.155" v="366"/>
          <ac:spMkLst>
            <pc:docMk/>
            <pc:sldMk cId="1053670872" sldId="265"/>
            <ac:spMk id="18" creationId="{E2DA5AC1-43C5-4243-9028-07DBB80D0C95}"/>
          </ac:spMkLst>
        </pc:spChg>
        <pc:spChg chg="add del">
          <ac:chgData name="Elena Gualda" userId="S::egualda@uchicago.edu::bc871087-577f-4c70-a3a9-67410a58e19a" providerId="AD" clId="Web-{969E8BC5-D58F-480F-919E-D42F90FD76B2}" dt="2024-05-21T21:19:05.155" v="366"/>
          <ac:spMkLst>
            <pc:docMk/>
            <pc:sldMk cId="1053670872" sldId="265"/>
            <ac:spMk id="20" creationId="{8A4EDA1C-27A1-4C83-ACE4-6675EC9245B1}"/>
          </ac:spMkLst>
        </pc:spChg>
        <pc:spChg chg="add del">
          <ac:chgData name="Elena Gualda" userId="S::egualda@uchicago.edu::bc871087-577f-4c70-a3a9-67410a58e19a" providerId="AD" clId="Web-{969E8BC5-D58F-480F-919E-D42F90FD76B2}" dt="2024-05-21T21:19:05.155" v="366"/>
          <ac:spMkLst>
            <pc:docMk/>
            <pc:sldMk cId="1053670872" sldId="265"/>
            <ac:spMk id="22" creationId="{1C2185E4-B584-4B9D-9440-DEA0FB9D94DF}"/>
          </ac:spMkLst>
        </pc:spChg>
        <pc:spChg chg="add del">
          <ac:chgData name="Elena Gualda" userId="S::egualda@uchicago.edu::bc871087-577f-4c70-a3a9-67410a58e19a" providerId="AD" clId="Web-{969E8BC5-D58F-480F-919E-D42F90FD76B2}" dt="2024-05-21T21:19:05.155" v="366"/>
          <ac:spMkLst>
            <pc:docMk/>
            <pc:sldMk cId="1053670872" sldId="265"/>
            <ac:spMk id="24" creationId="{FF33EC8A-EE0A-4395-97E2-DAD467CF734C}"/>
          </ac:spMkLst>
        </pc:spChg>
        <pc:spChg chg="add del">
          <ac:chgData name="Elena Gualda" userId="S::egualda@uchicago.edu::bc871087-577f-4c70-a3a9-67410a58e19a" providerId="AD" clId="Web-{969E8BC5-D58F-480F-919E-D42F90FD76B2}" dt="2024-05-21T21:19:05.155" v="366"/>
          <ac:spMkLst>
            <pc:docMk/>
            <pc:sldMk cId="1053670872" sldId="265"/>
            <ac:spMk id="26" creationId="{FF85DA95-16A4-404E-9BFF-27F8E4FC78AA}"/>
          </ac:spMkLst>
        </pc:spChg>
        <pc:spChg chg="add del">
          <ac:chgData name="Elena Gualda" userId="S::egualda@uchicago.edu::bc871087-577f-4c70-a3a9-67410a58e19a" providerId="AD" clId="Web-{969E8BC5-D58F-480F-919E-D42F90FD76B2}" dt="2024-05-21T21:19:09.139" v="368"/>
          <ac:spMkLst>
            <pc:docMk/>
            <pc:sldMk cId="1053670872" sldId="265"/>
            <ac:spMk id="28" creationId="{E383CC5D-71E8-4CB2-8E4A-F1E4FF6DC9D6}"/>
          </ac:spMkLst>
        </pc:spChg>
        <pc:spChg chg="add del">
          <ac:chgData name="Elena Gualda" userId="S::egualda@uchicago.edu::bc871087-577f-4c70-a3a9-67410a58e19a" providerId="AD" clId="Web-{969E8BC5-D58F-480F-919E-D42F90FD76B2}" dt="2024-05-21T21:19:09.139" v="368"/>
          <ac:spMkLst>
            <pc:docMk/>
            <pc:sldMk cId="1053670872" sldId="265"/>
            <ac:spMk id="29" creationId="{E2DA5AC1-43C5-4243-9028-07DBB80D0C95}"/>
          </ac:spMkLst>
        </pc:spChg>
        <pc:spChg chg="add del">
          <ac:chgData name="Elena Gualda" userId="S::egualda@uchicago.edu::bc871087-577f-4c70-a3a9-67410a58e19a" providerId="AD" clId="Web-{969E8BC5-D58F-480F-919E-D42F90FD76B2}" dt="2024-05-21T21:19:09.139" v="368"/>
          <ac:spMkLst>
            <pc:docMk/>
            <pc:sldMk cId="1053670872" sldId="265"/>
            <ac:spMk id="30" creationId="{8A4EDA1C-27A1-4C83-ACE4-6675EC9245B1}"/>
          </ac:spMkLst>
        </pc:spChg>
        <pc:spChg chg="add del">
          <ac:chgData name="Elena Gualda" userId="S::egualda@uchicago.edu::bc871087-577f-4c70-a3a9-67410a58e19a" providerId="AD" clId="Web-{969E8BC5-D58F-480F-919E-D42F90FD76B2}" dt="2024-05-21T21:19:09.139" v="368"/>
          <ac:spMkLst>
            <pc:docMk/>
            <pc:sldMk cId="1053670872" sldId="265"/>
            <ac:spMk id="31" creationId="{1C2185E4-B584-4B9D-9440-DEA0FB9D94DF}"/>
          </ac:spMkLst>
        </pc:spChg>
        <pc:spChg chg="add del">
          <ac:chgData name="Elena Gualda" userId="S::egualda@uchicago.edu::bc871087-577f-4c70-a3a9-67410a58e19a" providerId="AD" clId="Web-{969E8BC5-D58F-480F-919E-D42F90FD76B2}" dt="2024-05-21T21:19:09.139" v="368"/>
          <ac:spMkLst>
            <pc:docMk/>
            <pc:sldMk cId="1053670872" sldId="265"/>
            <ac:spMk id="32" creationId="{FF33EC8A-EE0A-4395-97E2-DAD467CF734C}"/>
          </ac:spMkLst>
        </pc:spChg>
        <pc:spChg chg="add del">
          <ac:chgData name="Elena Gualda" userId="S::egualda@uchicago.edu::bc871087-577f-4c70-a3a9-67410a58e19a" providerId="AD" clId="Web-{969E8BC5-D58F-480F-919E-D42F90FD76B2}" dt="2024-05-21T21:19:09.139" v="368"/>
          <ac:spMkLst>
            <pc:docMk/>
            <pc:sldMk cId="1053670872" sldId="265"/>
            <ac:spMk id="33" creationId="{FF85DA95-16A4-404E-9BFF-27F8E4FC78AA}"/>
          </ac:spMkLst>
        </pc:spChg>
        <pc:spChg chg="add">
          <ac:chgData name="Elena Gualda" userId="S::egualda@uchicago.edu::bc871087-577f-4c70-a3a9-67410a58e19a" providerId="AD" clId="Web-{969E8BC5-D58F-480F-919E-D42F90FD76B2}" dt="2024-05-21T21:19:09.217" v="369"/>
          <ac:spMkLst>
            <pc:docMk/>
            <pc:sldMk cId="1053670872" sldId="265"/>
            <ac:spMk id="35" creationId="{E383CC5D-71E8-4CB2-8E4A-F1E4FF6DC9D6}"/>
          </ac:spMkLst>
        </pc:spChg>
        <pc:spChg chg="add">
          <ac:chgData name="Elena Gualda" userId="S::egualda@uchicago.edu::bc871087-577f-4c70-a3a9-67410a58e19a" providerId="AD" clId="Web-{969E8BC5-D58F-480F-919E-D42F90FD76B2}" dt="2024-05-21T21:19:09.217" v="369"/>
          <ac:spMkLst>
            <pc:docMk/>
            <pc:sldMk cId="1053670872" sldId="265"/>
            <ac:spMk id="36" creationId="{E2DA5AC1-43C5-4243-9028-07DBB80D0C95}"/>
          </ac:spMkLst>
        </pc:spChg>
        <pc:spChg chg="add">
          <ac:chgData name="Elena Gualda" userId="S::egualda@uchicago.edu::bc871087-577f-4c70-a3a9-67410a58e19a" providerId="AD" clId="Web-{969E8BC5-D58F-480F-919E-D42F90FD76B2}" dt="2024-05-21T21:19:09.217" v="369"/>
          <ac:spMkLst>
            <pc:docMk/>
            <pc:sldMk cId="1053670872" sldId="265"/>
            <ac:spMk id="37" creationId="{8A4EDA1C-27A1-4C83-ACE4-6675EC9245B1}"/>
          </ac:spMkLst>
        </pc:spChg>
        <pc:spChg chg="add">
          <ac:chgData name="Elena Gualda" userId="S::egualda@uchicago.edu::bc871087-577f-4c70-a3a9-67410a58e19a" providerId="AD" clId="Web-{969E8BC5-D58F-480F-919E-D42F90FD76B2}" dt="2024-05-21T21:19:09.217" v="369"/>
          <ac:spMkLst>
            <pc:docMk/>
            <pc:sldMk cId="1053670872" sldId="265"/>
            <ac:spMk id="38" creationId="{1C2185E4-B584-4B9D-9440-DEA0FB9D94DF}"/>
          </ac:spMkLst>
        </pc:spChg>
        <pc:spChg chg="add">
          <ac:chgData name="Elena Gualda" userId="S::egualda@uchicago.edu::bc871087-577f-4c70-a3a9-67410a58e19a" providerId="AD" clId="Web-{969E8BC5-D58F-480F-919E-D42F90FD76B2}" dt="2024-05-21T21:19:09.217" v="369"/>
          <ac:spMkLst>
            <pc:docMk/>
            <pc:sldMk cId="1053670872" sldId="265"/>
            <ac:spMk id="39" creationId="{FF33EC8A-EE0A-4395-97E2-DAD467CF734C}"/>
          </ac:spMkLst>
        </pc:spChg>
        <pc:spChg chg="add">
          <ac:chgData name="Elena Gualda" userId="S::egualda@uchicago.edu::bc871087-577f-4c70-a3a9-67410a58e19a" providerId="AD" clId="Web-{969E8BC5-D58F-480F-919E-D42F90FD76B2}" dt="2024-05-21T21:19:09.217" v="369"/>
          <ac:spMkLst>
            <pc:docMk/>
            <pc:sldMk cId="1053670872" sldId="265"/>
            <ac:spMk id="40" creationId="{FF85DA95-16A4-404E-9BFF-27F8E4FC78AA}"/>
          </ac:spMkLst>
        </pc:spChg>
        <pc:graphicFrameChg chg="add del">
          <ac:chgData name="Elena Gualda" userId="S::egualda@uchicago.edu::bc871087-577f-4c70-a3a9-67410a58e19a" providerId="AD" clId="Web-{969E8BC5-D58F-480F-919E-D42F90FD76B2}" dt="2024-05-21T21:16:37.745" v="352"/>
          <ac:graphicFrameMkLst>
            <pc:docMk/>
            <pc:sldMk cId="1053670872" sldId="265"/>
            <ac:graphicFrameMk id="5" creationId="{886161BB-3940-C5ED-9E7E-42485F66BDB2}"/>
          </ac:graphicFrameMkLst>
        </pc:graphicFrameChg>
        <pc:graphicFrameChg chg="add del">
          <ac:chgData name="Elena Gualda" userId="S::egualda@uchicago.edu::bc871087-577f-4c70-a3a9-67410a58e19a" providerId="AD" clId="Web-{969E8BC5-D58F-480F-919E-D42F90FD76B2}" dt="2024-05-21T21:17:06.230" v="354"/>
          <ac:graphicFrameMkLst>
            <pc:docMk/>
            <pc:sldMk cId="1053670872" sldId="265"/>
            <ac:graphicFrameMk id="7" creationId="{590FB6C4-5404-3659-06C2-B2239E2D3FFA}"/>
          </ac:graphicFrameMkLst>
        </pc:graphicFrameChg>
        <pc:graphicFrameChg chg="add del">
          <ac:chgData name="Elena Gualda" userId="S::egualda@uchicago.edu::bc871087-577f-4c70-a3a9-67410a58e19a" providerId="AD" clId="Web-{969E8BC5-D58F-480F-919E-D42F90FD76B2}" dt="2024-05-21T21:17:08.745" v="356"/>
          <ac:graphicFrameMkLst>
            <pc:docMk/>
            <pc:sldMk cId="1053670872" sldId="265"/>
            <ac:graphicFrameMk id="9" creationId="{886161BB-3940-C5ED-9E7E-42485F66BDB2}"/>
          </ac:graphicFrameMkLst>
        </pc:graphicFrameChg>
        <pc:graphicFrameChg chg="add mod modGraphic">
          <ac:chgData name="Elena Gualda" userId="S::egualda@uchicago.edu::bc871087-577f-4c70-a3a9-67410a58e19a" providerId="AD" clId="Web-{969E8BC5-D58F-480F-919E-D42F90FD76B2}" dt="2024-05-21T21:19:09.217" v="369"/>
          <ac:graphicFrameMkLst>
            <pc:docMk/>
            <pc:sldMk cId="1053670872" sldId="265"/>
            <ac:graphicFrameMk id="11" creationId="{590FB6C4-5404-3659-06C2-B2239E2D3FFA}"/>
          </ac:graphicFrameMkLst>
        </pc:graphicFrameChg>
      </pc:sldChg>
      <pc:sldChg chg="addSp delSp modSp add mod replId setBg">
        <pc:chgData name="Elena Gualda" userId="S::egualda@uchicago.edu::bc871087-577f-4c70-a3a9-67410a58e19a" providerId="AD" clId="Web-{969E8BC5-D58F-480F-919E-D42F90FD76B2}" dt="2024-05-21T21:18:20.263" v="364"/>
        <pc:sldMkLst>
          <pc:docMk/>
          <pc:sldMk cId="1631911428" sldId="266"/>
        </pc:sldMkLst>
        <pc:spChg chg="mod">
          <ac:chgData name="Elena Gualda" userId="S::egualda@uchicago.edu::bc871087-577f-4c70-a3a9-67410a58e19a" providerId="AD" clId="Web-{969E8BC5-D58F-480F-919E-D42F90FD76B2}" dt="2024-05-21T21:18:20.263" v="364"/>
          <ac:spMkLst>
            <pc:docMk/>
            <pc:sldMk cId="1631911428" sldId="266"/>
            <ac:spMk id="2" creationId="{9E653055-6672-B509-0CC3-1485A5DD30C3}"/>
          </ac:spMkLst>
        </pc:spChg>
        <pc:spChg chg="mod">
          <ac:chgData name="Elena Gualda" userId="S::egualda@uchicago.edu::bc871087-577f-4c70-a3a9-67410a58e19a" providerId="AD" clId="Web-{969E8BC5-D58F-480F-919E-D42F90FD76B2}" dt="2024-05-21T21:18:20.263" v="364"/>
          <ac:spMkLst>
            <pc:docMk/>
            <pc:sldMk cId="1631911428" sldId="266"/>
            <ac:spMk id="3" creationId="{D11345A5-D55D-D668-B126-091FCE902FB6}"/>
          </ac:spMkLst>
        </pc:spChg>
        <pc:spChg chg="add del">
          <ac:chgData name="Elena Gualda" userId="S::egualda@uchicago.edu::bc871087-577f-4c70-a3a9-67410a58e19a" providerId="AD" clId="Web-{969E8BC5-D58F-480F-919E-D42F90FD76B2}" dt="2024-05-21T21:18:20.263" v="363"/>
          <ac:spMkLst>
            <pc:docMk/>
            <pc:sldMk cId="1631911428" sldId="266"/>
            <ac:spMk id="9" creationId="{45E4AB72-1C42-427F-801C-32A12FD694C5}"/>
          </ac:spMkLst>
        </pc:spChg>
        <pc:spChg chg="add del">
          <ac:chgData name="Elena Gualda" userId="S::egualda@uchicago.edu::bc871087-577f-4c70-a3a9-67410a58e19a" providerId="AD" clId="Web-{969E8BC5-D58F-480F-919E-D42F90FD76B2}" dt="2024-05-21T21:18:20.263" v="363"/>
          <ac:spMkLst>
            <pc:docMk/>
            <pc:sldMk cId="1631911428" sldId="266"/>
            <ac:spMk id="11" creationId="{4CC257D2-6895-4677-996F-1A5FBB7F7194}"/>
          </ac:spMkLst>
        </pc:spChg>
        <pc:spChg chg="add del">
          <ac:chgData name="Elena Gualda" userId="S::egualda@uchicago.edu::bc871087-577f-4c70-a3a9-67410a58e19a" providerId="AD" clId="Web-{969E8BC5-D58F-480F-919E-D42F90FD76B2}" dt="2024-05-21T21:18:20.263" v="363"/>
          <ac:spMkLst>
            <pc:docMk/>
            <pc:sldMk cId="1631911428" sldId="266"/>
            <ac:spMk id="13" creationId="{4328FF51-22A9-49F6-8C79-1FFC470CA426}"/>
          </ac:spMkLst>
        </pc:spChg>
        <pc:spChg chg="add">
          <ac:chgData name="Elena Gualda" userId="S::egualda@uchicago.edu::bc871087-577f-4c70-a3a9-67410a58e19a" providerId="AD" clId="Web-{969E8BC5-D58F-480F-919E-D42F90FD76B2}" dt="2024-05-21T21:18:20.263" v="364"/>
          <ac:spMkLst>
            <pc:docMk/>
            <pc:sldMk cId="1631911428" sldId="266"/>
            <ac:spMk id="15" creationId="{11D6A2A3-F101-46F7-8B6F-1C699CAFE9AD}"/>
          </ac:spMkLst>
        </pc:spChg>
        <pc:spChg chg="add">
          <ac:chgData name="Elena Gualda" userId="S::egualda@uchicago.edu::bc871087-577f-4c70-a3a9-67410a58e19a" providerId="AD" clId="Web-{969E8BC5-D58F-480F-919E-D42F90FD76B2}" dt="2024-05-21T21:18:20.263" v="364"/>
          <ac:spMkLst>
            <pc:docMk/>
            <pc:sldMk cId="1631911428" sldId="266"/>
            <ac:spMk id="16" creationId="{529E760E-527D-4053-A309-F2BDE12501CD}"/>
          </ac:spMkLst>
        </pc:spChg>
        <pc:spChg chg="add">
          <ac:chgData name="Elena Gualda" userId="S::egualda@uchicago.edu::bc871087-577f-4c70-a3a9-67410a58e19a" providerId="AD" clId="Web-{969E8BC5-D58F-480F-919E-D42F90FD76B2}" dt="2024-05-21T21:18:20.263" v="364"/>
          <ac:spMkLst>
            <pc:docMk/>
            <pc:sldMk cId="1631911428" sldId="266"/>
            <ac:spMk id="17" creationId="{4153D448-4ED1-429A-A28C-8316DE7CAF7E}"/>
          </ac:spMkLst>
        </pc:spChg>
        <pc:picChg chg="add mod">
          <ac:chgData name="Elena Gualda" userId="S::egualda@uchicago.edu::bc871087-577f-4c70-a3a9-67410a58e19a" providerId="AD" clId="Web-{969E8BC5-D58F-480F-919E-D42F90FD76B2}" dt="2024-05-21T21:18:20.263" v="364"/>
          <ac:picMkLst>
            <pc:docMk/>
            <pc:sldMk cId="1631911428" sldId="266"/>
            <ac:picMk id="4" creationId="{A036D7E5-A7E1-4835-3F62-A26D457DDC0B}"/>
          </ac:picMkLst>
        </pc:picChg>
      </pc:sldChg>
      <pc:sldChg chg="addSp modSp add replId">
        <pc:chgData name="Elena Gualda" userId="S::egualda@uchicago.edu::bc871087-577f-4c70-a3a9-67410a58e19a" providerId="AD" clId="Web-{969E8BC5-D58F-480F-919E-D42F90FD76B2}" dt="2024-05-21T21:10:59.580" v="333" actId="20577"/>
        <pc:sldMkLst>
          <pc:docMk/>
          <pc:sldMk cId="2782843528" sldId="267"/>
        </pc:sldMkLst>
        <pc:spChg chg="mod">
          <ac:chgData name="Elena Gualda" userId="S::egualda@uchicago.edu::bc871087-577f-4c70-a3a9-67410a58e19a" providerId="AD" clId="Web-{969E8BC5-D58F-480F-919E-D42F90FD76B2}" dt="2024-05-21T21:10:59.580" v="333" actId="20577"/>
          <ac:spMkLst>
            <pc:docMk/>
            <pc:sldMk cId="2782843528" sldId="267"/>
            <ac:spMk id="2" creationId="{9E653055-6672-B509-0CC3-1485A5DD30C3}"/>
          </ac:spMkLst>
        </pc:spChg>
        <pc:spChg chg="mod">
          <ac:chgData name="Elena Gualda" userId="S::egualda@uchicago.edu::bc871087-577f-4c70-a3a9-67410a58e19a" providerId="AD" clId="Web-{969E8BC5-D58F-480F-919E-D42F90FD76B2}" dt="2024-05-21T21:10:36.454" v="317" actId="14100"/>
          <ac:spMkLst>
            <pc:docMk/>
            <pc:sldMk cId="2782843528" sldId="267"/>
            <ac:spMk id="3" creationId="{D11345A5-D55D-D668-B126-091FCE902FB6}"/>
          </ac:spMkLst>
        </pc:spChg>
        <pc:picChg chg="add mod">
          <ac:chgData name="Elena Gualda" userId="S::egualda@uchicago.edu::bc871087-577f-4c70-a3a9-67410a58e19a" providerId="AD" clId="Web-{969E8BC5-D58F-480F-919E-D42F90FD76B2}" dt="2024-05-21T21:10:28.188" v="314" actId="1076"/>
          <ac:picMkLst>
            <pc:docMk/>
            <pc:sldMk cId="2782843528" sldId="267"/>
            <ac:picMk id="4" creationId="{9E12927E-C2D1-CCEA-44D8-35D9397D1AC7}"/>
          </ac:picMkLst>
        </pc:picChg>
      </pc:sldChg>
      <pc:sldChg chg="modSp add replId">
        <pc:chgData name="Elena Gualda" userId="S::egualda@uchicago.edu::bc871087-577f-4c70-a3a9-67410a58e19a" providerId="AD" clId="Web-{969E8BC5-D58F-480F-919E-D42F90FD76B2}" dt="2024-05-21T21:14:06.209" v="344" actId="20577"/>
        <pc:sldMkLst>
          <pc:docMk/>
          <pc:sldMk cId="2640760646" sldId="268"/>
        </pc:sldMkLst>
        <pc:spChg chg="mod">
          <ac:chgData name="Elena Gualda" userId="S::egualda@uchicago.edu::bc871087-577f-4c70-a3a9-67410a58e19a" providerId="AD" clId="Web-{969E8BC5-D58F-480F-919E-D42F90FD76B2}" dt="2024-05-21T21:14:06.209" v="344" actId="20577"/>
          <ac:spMkLst>
            <pc:docMk/>
            <pc:sldMk cId="2640760646" sldId="268"/>
            <ac:spMk id="3" creationId="{D11345A5-D55D-D668-B126-091FCE902FB6}"/>
          </ac:spMkLst>
        </pc:spChg>
        <pc:spChg chg="mod">
          <ac:chgData name="Elena Gualda" userId="S::egualda@uchicago.edu::bc871087-577f-4c70-a3a9-67410a58e19a" providerId="AD" clId="Web-{969E8BC5-D58F-480F-919E-D42F90FD76B2}" dt="2024-05-21T21:14:04.350" v="341" actId="20577"/>
          <ac:spMkLst>
            <pc:docMk/>
            <pc:sldMk cId="2640760646" sldId="268"/>
            <ac:spMk id="5" creationId="{A0CF6F1C-F9E8-2CBC-7AF1-52157044AC76}"/>
          </ac:spMkLst>
        </pc:spChg>
      </pc:sldChg>
    </pc:docChg>
  </pc:docChgLst>
  <pc:docChgLst>
    <pc:chgData name="Maya Mireles Rios" userId="S::mmirelesrios@uchicago.edu::ef5fdecb-ca73-4250-b268-9cdd46a66454" providerId="AD" clId="Web-{AFBF3AE5-ECB0-4BBF-811F-44D66F549777}"/>
    <pc:docChg chg="addSld delSld modSld sldOrd">
      <pc:chgData name="Maya Mireles Rios" userId="S::mmirelesrios@uchicago.edu::ef5fdecb-ca73-4250-b268-9cdd46a66454" providerId="AD" clId="Web-{AFBF3AE5-ECB0-4BBF-811F-44D66F549777}" dt="2024-05-21T23:30:47.906" v="63"/>
      <pc:docMkLst>
        <pc:docMk/>
      </pc:docMkLst>
      <pc:sldChg chg="del">
        <pc:chgData name="Maya Mireles Rios" userId="S::mmirelesrios@uchicago.edu::ef5fdecb-ca73-4250-b268-9cdd46a66454" providerId="AD" clId="Web-{AFBF3AE5-ECB0-4BBF-811F-44D66F549777}" dt="2024-05-21T23:11:39.347" v="0"/>
        <pc:sldMkLst>
          <pc:docMk/>
          <pc:sldMk cId="61786478" sldId="257"/>
        </pc:sldMkLst>
      </pc:sldChg>
      <pc:sldChg chg="modSp">
        <pc:chgData name="Maya Mireles Rios" userId="S::mmirelesrios@uchicago.edu::ef5fdecb-ca73-4250-b268-9cdd46a66454" providerId="AD" clId="Web-{AFBF3AE5-ECB0-4BBF-811F-44D66F549777}" dt="2024-05-21T23:28:09.634" v="38" actId="20577"/>
        <pc:sldMkLst>
          <pc:docMk/>
          <pc:sldMk cId="291602575" sldId="259"/>
        </pc:sldMkLst>
        <pc:spChg chg="mod">
          <ac:chgData name="Maya Mireles Rios" userId="S::mmirelesrios@uchicago.edu::ef5fdecb-ca73-4250-b268-9cdd46a66454" providerId="AD" clId="Web-{AFBF3AE5-ECB0-4BBF-811F-44D66F549777}" dt="2024-05-21T23:27:47.743" v="7" actId="1076"/>
          <ac:spMkLst>
            <pc:docMk/>
            <pc:sldMk cId="291602575" sldId="259"/>
            <ac:spMk id="2" creationId="{9E653055-6672-B509-0CC3-1485A5DD30C3}"/>
          </ac:spMkLst>
        </pc:spChg>
        <pc:spChg chg="mod">
          <ac:chgData name="Maya Mireles Rios" userId="S::mmirelesrios@uchicago.edu::ef5fdecb-ca73-4250-b268-9cdd46a66454" providerId="AD" clId="Web-{AFBF3AE5-ECB0-4BBF-811F-44D66F549777}" dt="2024-05-21T23:28:09.634" v="38" actId="20577"/>
          <ac:spMkLst>
            <pc:docMk/>
            <pc:sldMk cId="291602575" sldId="259"/>
            <ac:spMk id="3" creationId="{D11345A5-D55D-D668-B126-091FCE902FB6}"/>
          </ac:spMkLst>
        </pc:spChg>
      </pc:sldChg>
      <pc:sldChg chg="add">
        <pc:chgData name="Maya Mireles Rios" userId="S::mmirelesrios@uchicago.edu::ef5fdecb-ca73-4250-b268-9cdd46a66454" providerId="AD" clId="Web-{AFBF3AE5-ECB0-4BBF-811F-44D66F549777}" dt="2024-05-21T23:12:23.693" v="6"/>
        <pc:sldMkLst>
          <pc:docMk/>
          <pc:sldMk cId="2903886358" sldId="260"/>
        </pc:sldMkLst>
      </pc:sldChg>
      <pc:sldChg chg="addSp delSp modSp ord">
        <pc:chgData name="Maya Mireles Rios" userId="S::mmirelesrios@uchicago.edu::ef5fdecb-ca73-4250-b268-9cdd46a66454" providerId="AD" clId="Web-{AFBF3AE5-ECB0-4BBF-811F-44D66F549777}" dt="2024-05-21T23:30:47.906" v="63"/>
        <pc:sldMkLst>
          <pc:docMk/>
          <pc:sldMk cId="194926335" sldId="262"/>
        </pc:sldMkLst>
        <pc:spChg chg="del">
          <ac:chgData name="Maya Mireles Rios" userId="S::mmirelesrios@uchicago.edu::ef5fdecb-ca73-4250-b268-9cdd46a66454" providerId="AD" clId="Web-{AFBF3AE5-ECB0-4BBF-811F-44D66F549777}" dt="2024-05-21T23:28:56.870" v="39"/>
          <ac:spMkLst>
            <pc:docMk/>
            <pc:sldMk cId="194926335" sldId="262"/>
            <ac:spMk id="2" creationId="{9E653055-6672-B509-0CC3-1485A5DD30C3}"/>
          </ac:spMkLst>
        </pc:spChg>
        <pc:spChg chg="add del mod">
          <ac:chgData name="Maya Mireles Rios" userId="S::mmirelesrios@uchicago.edu::ef5fdecb-ca73-4250-b268-9cdd46a66454" providerId="AD" clId="Web-{AFBF3AE5-ECB0-4BBF-811F-44D66F549777}" dt="2024-05-21T23:29:04.308" v="42"/>
          <ac:spMkLst>
            <pc:docMk/>
            <pc:sldMk cId="194926335" sldId="262"/>
            <ac:spMk id="5" creationId="{28EEB0D3-011A-2576-6AB6-FED22CA96A46}"/>
          </ac:spMkLst>
        </pc:spChg>
        <pc:spChg chg="add del">
          <ac:chgData name="Maya Mireles Rios" userId="S::mmirelesrios@uchicago.edu::ef5fdecb-ca73-4250-b268-9cdd46a66454" providerId="AD" clId="Web-{AFBF3AE5-ECB0-4BBF-811F-44D66F549777}" dt="2024-05-21T23:28:59.495" v="41"/>
          <ac:spMkLst>
            <pc:docMk/>
            <pc:sldMk cId="194926335" sldId="262"/>
            <ac:spMk id="7" creationId="{92FBF07B-375C-02CC-98E2-9DB412AE8C03}"/>
          </ac:spMkLst>
        </pc:spChg>
        <pc:spChg chg="add mod">
          <ac:chgData name="Maya Mireles Rios" userId="S::mmirelesrios@uchicago.edu::ef5fdecb-ca73-4250-b268-9cdd46a66454" providerId="AD" clId="Web-{AFBF3AE5-ECB0-4BBF-811F-44D66F549777}" dt="2024-05-21T23:30:43.515" v="62" actId="20577"/>
          <ac:spMkLst>
            <pc:docMk/>
            <pc:sldMk cId="194926335" sldId="262"/>
            <ac:spMk id="9" creationId="{EB859428-3C72-90D0-BB88-83B9C50BDE2B}"/>
          </ac:spMkLst>
        </pc:spChg>
      </pc:sldChg>
      <pc:sldChg chg="del">
        <pc:chgData name="Maya Mireles Rios" userId="S::mmirelesrios@uchicago.edu::ef5fdecb-ca73-4250-b268-9cdd46a66454" providerId="AD" clId="Web-{AFBF3AE5-ECB0-4BBF-811F-44D66F549777}" dt="2024-05-21T23:12:16.427" v="1"/>
        <pc:sldMkLst>
          <pc:docMk/>
          <pc:sldMk cId="2951355252" sldId="263"/>
        </pc:sldMkLst>
      </pc:sldChg>
      <pc:sldChg chg="del">
        <pc:chgData name="Maya Mireles Rios" userId="S::mmirelesrios@uchicago.edu::ef5fdecb-ca73-4250-b268-9cdd46a66454" providerId="AD" clId="Web-{AFBF3AE5-ECB0-4BBF-811F-44D66F549777}" dt="2024-05-21T23:12:20.990" v="2"/>
        <pc:sldMkLst>
          <pc:docMk/>
          <pc:sldMk cId="3995399938" sldId="264"/>
        </pc:sldMkLst>
      </pc:sldChg>
      <pc:sldChg chg="add">
        <pc:chgData name="Maya Mireles Rios" userId="S::mmirelesrios@uchicago.edu::ef5fdecb-ca73-4250-b268-9cdd46a66454" providerId="AD" clId="Web-{AFBF3AE5-ECB0-4BBF-811F-44D66F549777}" dt="2024-05-21T23:12:23.677" v="3"/>
        <pc:sldMkLst>
          <pc:docMk/>
          <pc:sldMk cId="1758463807" sldId="271"/>
        </pc:sldMkLst>
      </pc:sldChg>
      <pc:sldChg chg="add">
        <pc:chgData name="Maya Mireles Rios" userId="S::mmirelesrios@uchicago.edu::ef5fdecb-ca73-4250-b268-9cdd46a66454" providerId="AD" clId="Web-{AFBF3AE5-ECB0-4BBF-811F-44D66F549777}" dt="2024-05-21T23:12:23.677" v="4"/>
        <pc:sldMkLst>
          <pc:docMk/>
          <pc:sldMk cId="3948144458" sldId="272"/>
        </pc:sldMkLst>
      </pc:sldChg>
      <pc:sldChg chg="add">
        <pc:chgData name="Maya Mireles Rios" userId="S::mmirelesrios@uchicago.edu::ef5fdecb-ca73-4250-b268-9cdd46a66454" providerId="AD" clId="Web-{AFBF3AE5-ECB0-4BBF-811F-44D66F549777}" dt="2024-05-21T23:12:23.693" v="5"/>
        <pc:sldMkLst>
          <pc:docMk/>
          <pc:sldMk cId="57333268" sldId="273"/>
        </pc:sldMkLst>
      </pc:sldChg>
    </pc:docChg>
  </pc:docChgLst>
  <pc:docChgLst>
    <pc:chgData name="Elena Gualda" userId="S::egualda@uchicago.edu::bc871087-577f-4c70-a3a9-67410a58e19a" providerId="AD" clId="Web-{D5AB57F0-6CED-47C0-928A-D74E761B06B5}"/>
    <pc:docChg chg="modSld">
      <pc:chgData name="Elena Gualda" userId="S::egualda@uchicago.edu::bc871087-577f-4c70-a3a9-67410a58e19a" providerId="AD" clId="Web-{D5AB57F0-6CED-47C0-928A-D74E761B06B5}" dt="2024-05-21T23:14:43.914" v="18" actId="20577"/>
      <pc:docMkLst>
        <pc:docMk/>
      </pc:docMkLst>
      <pc:sldChg chg="modSp">
        <pc:chgData name="Elena Gualda" userId="S::egualda@uchicago.edu::bc871087-577f-4c70-a3a9-67410a58e19a" providerId="AD" clId="Web-{D5AB57F0-6CED-47C0-928A-D74E761B06B5}" dt="2024-05-21T23:14:43.914" v="18" actId="20577"/>
        <pc:sldMkLst>
          <pc:docMk/>
          <pc:sldMk cId="2782843528" sldId="267"/>
        </pc:sldMkLst>
        <pc:spChg chg="mod">
          <ac:chgData name="Elena Gualda" userId="S::egualda@uchicago.edu::bc871087-577f-4c70-a3a9-67410a58e19a" providerId="AD" clId="Web-{D5AB57F0-6CED-47C0-928A-D74E761B06B5}" dt="2024-05-21T23:14:43.914" v="18" actId="20577"/>
          <ac:spMkLst>
            <pc:docMk/>
            <pc:sldMk cId="2782843528" sldId="267"/>
            <ac:spMk id="3" creationId="{D11345A5-D55D-D668-B126-091FCE902FB6}"/>
          </ac:spMkLst>
        </pc:spChg>
      </pc:sldChg>
      <pc:sldChg chg="modSp">
        <pc:chgData name="Elena Gualda" userId="S::egualda@uchicago.edu::bc871087-577f-4c70-a3a9-67410a58e19a" providerId="AD" clId="Web-{D5AB57F0-6CED-47C0-928A-D74E761B06B5}" dt="2024-05-21T23:14:29.039" v="16" actId="20577"/>
        <pc:sldMkLst>
          <pc:docMk/>
          <pc:sldMk cId="3948144458" sldId="272"/>
        </pc:sldMkLst>
        <pc:spChg chg="mod">
          <ac:chgData name="Elena Gualda" userId="S::egualda@uchicago.edu::bc871087-577f-4c70-a3a9-67410a58e19a" providerId="AD" clId="Web-{D5AB57F0-6CED-47C0-928A-D74E761B06B5}" dt="2024-05-21T23:14:29.039" v="16" actId="20577"/>
          <ac:spMkLst>
            <pc:docMk/>
            <pc:sldMk cId="3948144458" sldId="272"/>
            <ac:spMk id="3" creationId="{00FD7AAD-4938-7709-082F-69FE56E30D67}"/>
          </ac:spMkLst>
        </pc:spChg>
      </pc:sldChg>
    </pc:docChg>
  </pc:docChgLst>
  <pc:docChgLst>
    <pc:chgData name="Elena Gualda" userId="S::egualda@uchicago.edu::bc871087-577f-4c70-a3a9-67410a58e19a" providerId="AD" clId="Web-{A0BE4649-0F4C-4CCF-9F7D-9EBDBD42378F}"/>
    <pc:docChg chg="modSld">
      <pc:chgData name="Elena Gualda" userId="S::egualda@uchicago.edu::bc871087-577f-4c70-a3a9-67410a58e19a" providerId="AD" clId="Web-{A0BE4649-0F4C-4CCF-9F7D-9EBDBD42378F}" dt="2024-05-22T20:40:37.889" v="306" actId="14100"/>
      <pc:docMkLst>
        <pc:docMk/>
      </pc:docMkLst>
      <pc:sldChg chg="modSp">
        <pc:chgData name="Elena Gualda" userId="S::egualda@uchicago.edu::bc871087-577f-4c70-a3a9-67410a58e19a" providerId="AD" clId="Web-{A0BE4649-0F4C-4CCF-9F7D-9EBDBD42378F}" dt="2024-05-22T20:34:49.083" v="132" actId="20577"/>
        <pc:sldMkLst>
          <pc:docMk/>
          <pc:sldMk cId="1053670872" sldId="265"/>
        </pc:sldMkLst>
        <pc:graphicFrameChg chg="modGraphic">
          <ac:chgData name="Elena Gualda" userId="S::egualda@uchicago.edu::bc871087-577f-4c70-a3a9-67410a58e19a" providerId="AD" clId="Web-{A0BE4649-0F4C-4CCF-9F7D-9EBDBD42378F}" dt="2024-05-22T20:34:49.083" v="132" actId="20577"/>
          <ac:graphicFrameMkLst>
            <pc:docMk/>
            <pc:sldMk cId="1053670872" sldId="265"/>
            <ac:graphicFrameMk id="11" creationId="{590FB6C4-5404-3659-06C2-B2239E2D3FFA}"/>
          </ac:graphicFrameMkLst>
        </pc:graphicFrameChg>
      </pc:sldChg>
      <pc:sldChg chg="addSp delSp modSp">
        <pc:chgData name="Elena Gualda" userId="S::egualda@uchicago.edu::bc871087-577f-4c70-a3a9-67410a58e19a" providerId="AD" clId="Web-{A0BE4649-0F4C-4CCF-9F7D-9EBDBD42378F}" dt="2024-05-22T20:35:16.458" v="138" actId="20577"/>
        <pc:sldMkLst>
          <pc:docMk/>
          <pc:sldMk cId="2782843528" sldId="267"/>
        </pc:sldMkLst>
        <pc:spChg chg="add del mod">
          <ac:chgData name="Elena Gualda" userId="S::egualda@uchicago.edu::bc871087-577f-4c70-a3a9-67410a58e19a" providerId="AD" clId="Web-{A0BE4649-0F4C-4CCF-9F7D-9EBDBD42378F}" dt="2024-05-22T20:35:16.458" v="138" actId="20577"/>
          <ac:spMkLst>
            <pc:docMk/>
            <pc:sldMk cId="2782843528" sldId="267"/>
            <ac:spMk id="3" creationId="{D11345A5-D55D-D668-B126-091FCE902FB6}"/>
          </ac:spMkLst>
        </pc:spChg>
        <pc:spChg chg="add del mod">
          <ac:chgData name="Elena Gualda" userId="S::egualda@uchicago.edu::bc871087-577f-4c70-a3a9-67410a58e19a" providerId="AD" clId="Web-{A0BE4649-0F4C-4CCF-9F7D-9EBDBD42378F}" dt="2024-05-22T20:26:11.225" v="21"/>
          <ac:spMkLst>
            <pc:docMk/>
            <pc:sldMk cId="2782843528" sldId="267"/>
            <ac:spMk id="6" creationId="{14780A53-EC01-6EF2-8128-2C66D4E04624}"/>
          </ac:spMkLst>
        </pc:spChg>
        <pc:spChg chg="add del mod">
          <ac:chgData name="Elena Gualda" userId="S::egualda@uchicago.edu::bc871087-577f-4c70-a3a9-67410a58e19a" providerId="AD" clId="Web-{A0BE4649-0F4C-4CCF-9F7D-9EBDBD42378F}" dt="2024-05-22T20:26:54.116" v="39"/>
          <ac:spMkLst>
            <pc:docMk/>
            <pc:sldMk cId="2782843528" sldId="267"/>
            <ac:spMk id="7" creationId="{ADDB1CC3-F0B6-7889-8BE3-D5CE84352E7D}"/>
          </ac:spMkLst>
        </pc:spChg>
      </pc:sldChg>
      <pc:sldChg chg="modSp">
        <pc:chgData name="Elena Gualda" userId="S::egualda@uchicago.edu::bc871087-577f-4c70-a3a9-67410a58e19a" providerId="AD" clId="Web-{A0BE4649-0F4C-4CCF-9F7D-9EBDBD42378F}" dt="2024-05-22T20:40:37.889" v="306" actId="14100"/>
        <pc:sldMkLst>
          <pc:docMk/>
          <pc:sldMk cId="242802273" sldId="274"/>
        </pc:sldMkLst>
        <pc:spChg chg="mod">
          <ac:chgData name="Elena Gualda" userId="S::egualda@uchicago.edu::bc871087-577f-4c70-a3a9-67410a58e19a" providerId="AD" clId="Web-{A0BE4649-0F4C-4CCF-9F7D-9EBDBD42378F}" dt="2024-05-22T20:40:37.889" v="306" actId="14100"/>
          <ac:spMkLst>
            <pc:docMk/>
            <pc:sldMk cId="242802273" sldId="274"/>
            <ac:spMk id="3" creationId="{5C4ACBA0-BBA1-776D-2DE5-060D7EEEC285}"/>
          </ac:spMkLst>
        </pc:spChg>
      </pc:sldChg>
    </pc:docChg>
  </pc:docChgLst>
  <pc:docChgLst>
    <pc:chgData name="Maya Mireles Rios" userId="S::mmirelesrios@uchicago.edu::ef5fdecb-ca73-4250-b268-9cdd46a66454" providerId="AD" clId="Web-{80DDCD53-EC72-4167-8060-1EF510C31C04}"/>
    <pc:docChg chg="addSld">
      <pc:chgData name="Maya Mireles Rios" userId="S::mmirelesrios@uchicago.edu::ef5fdecb-ca73-4250-b268-9cdd46a66454" providerId="AD" clId="Web-{80DDCD53-EC72-4167-8060-1EF510C31C04}" dt="2024-05-21T23:10:40.544" v="2"/>
      <pc:docMkLst>
        <pc:docMk/>
      </pc:docMkLst>
      <pc:sldChg chg="add">
        <pc:chgData name="Maya Mireles Rios" userId="S::mmirelesrios@uchicago.edu::ef5fdecb-ca73-4250-b268-9cdd46a66454" providerId="AD" clId="Web-{80DDCD53-EC72-4167-8060-1EF510C31C04}" dt="2024-05-21T23:10:40.544" v="2"/>
        <pc:sldMkLst>
          <pc:docMk/>
          <pc:sldMk cId="3062852602" sldId="258"/>
        </pc:sldMkLst>
      </pc:sldChg>
      <pc:sldChg chg="add">
        <pc:chgData name="Maya Mireles Rios" userId="S::mmirelesrios@uchicago.edu::ef5fdecb-ca73-4250-b268-9cdd46a66454" providerId="AD" clId="Web-{80DDCD53-EC72-4167-8060-1EF510C31C04}" dt="2024-05-21T23:10:40.544" v="0"/>
        <pc:sldMkLst>
          <pc:docMk/>
          <pc:sldMk cId="4263956590" sldId="269"/>
        </pc:sldMkLst>
      </pc:sldChg>
      <pc:sldChg chg="add">
        <pc:chgData name="Maya Mireles Rios" userId="S::mmirelesrios@uchicago.edu::ef5fdecb-ca73-4250-b268-9cdd46a66454" providerId="AD" clId="Web-{80DDCD53-EC72-4167-8060-1EF510C31C04}" dt="2024-05-21T23:10:40.544" v="1"/>
        <pc:sldMkLst>
          <pc:docMk/>
          <pc:sldMk cId="3567344062" sldId="270"/>
        </pc:sldMkLst>
      </pc:sldChg>
    </pc:docChg>
  </pc:docChgLst>
  <pc:docChgLst>
    <pc:chgData name="Elena Gualda" userId="S::egualda@uchicago.edu::bc871087-577f-4c70-a3a9-67410a58e19a" providerId="AD" clId="Web-{3CBFEB12-4B5B-457D-B7FF-19252CD058B3}"/>
    <pc:docChg chg="addSld delSld modSld">
      <pc:chgData name="Elena Gualda" userId="S::egualda@uchicago.edu::bc871087-577f-4c70-a3a9-67410a58e19a" providerId="AD" clId="Web-{3CBFEB12-4B5B-457D-B7FF-19252CD058B3}" dt="2024-05-21T20:58:28.260" v="852" actId="20577"/>
      <pc:docMkLst>
        <pc:docMk/>
      </pc:docMkLst>
      <pc:sldChg chg="addSp modSp mod setBg">
        <pc:chgData name="Elena Gualda" userId="S::egualda@uchicago.edu::bc871087-577f-4c70-a3a9-67410a58e19a" providerId="AD" clId="Web-{3CBFEB12-4B5B-457D-B7FF-19252CD058B3}" dt="2024-05-21T19:37:26.683" v="216" actId="20577"/>
        <pc:sldMkLst>
          <pc:docMk/>
          <pc:sldMk cId="291602575" sldId="259"/>
        </pc:sldMkLst>
        <pc:spChg chg="mod">
          <ac:chgData name="Elena Gualda" userId="S::egualda@uchicago.edu::bc871087-577f-4c70-a3a9-67410a58e19a" providerId="AD" clId="Web-{3CBFEB12-4B5B-457D-B7FF-19252CD058B3}" dt="2024-05-21T19:32:37.331" v="92"/>
          <ac:spMkLst>
            <pc:docMk/>
            <pc:sldMk cId="291602575" sldId="259"/>
            <ac:spMk id="2" creationId="{9E653055-6672-B509-0CC3-1485A5DD30C3}"/>
          </ac:spMkLst>
        </pc:spChg>
        <pc:spChg chg="mod ord">
          <ac:chgData name="Elena Gualda" userId="S::egualda@uchicago.edu::bc871087-577f-4c70-a3a9-67410a58e19a" providerId="AD" clId="Web-{3CBFEB12-4B5B-457D-B7FF-19252CD058B3}" dt="2024-05-21T19:37:26.683" v="216" actId="20577"/>
          <ac:spMkLst>
            <pc:docMk/>
            <pc:sldMk cId="291602575" sldId="259"/>
            <ac:spMk id="3" creationId="{D11345A5-D55D-D668-B126-091FCE902FB6}"/>
          </ac:spMkLst>
        </pc:spChg>
        <pc:spChg chg="add">
          <ac:chgData name="Elena Gualda" userId="S::egualda@uchicago.edu::bc871087-577f-4c70-a3a9-67410a58e19a" providerId="AD" clId="Web-{3CBFEB12-4B5B-457D-B7FF-19252CD058B3}" dt="2024-05-21T19:32:37.331" v="92"/>
          <ac:spMkLst>
            <pc:docMk/>
            <pc:sldMk cId="291602575" sldId="259"/>
            <ac:spMk id="9" creationId="{E3CBB9B1-7B7D-4BA1-A1AF-572168B39539}"/>
          </ac:spMkLst>
        </pc:spChg>
        <pc:spChg chg="add">
          <ac:chgData name="Elena Gualda" userId="S::egualda@uchicago.edu::bc871087-577f-4c70-a3a9-67410a58e19a" providerId="AD" clId="Web-{3CBFEB12-4B5B-457D-B7FF-19252CD058B3}" dt="2024-05-21T19:32:37.331" v="92"/>
          <ac:spMkLst>
            <pc:docMk/>
            <pc:sldMk cId="291602575" sldId="259"/>
            <ac:spMk id="11" creationId="{907741FC-B544-4A6E-B831-6789D042333D}"/>
          </ac:spMkLst>
        </pc:spChg>
        <pc:spChg chg="add">
          <ac:chgData name="Elena Gualda" userId="S::egualda@uchicago.edu::bc871087-577f-4c70-a3a9-67410a58e19a" providerId="AD" clId="Web-{3CBFEB12-4B5B-457D-B7FF-19252CD058B3}" dt="2024-05-21T19:32:37.331" v="92"/>
          <ac:spMkLst>
            <pc:docMk/>
            <pc:sldMk cId="291602575" sldId="259"/>
            <ac:spMk id="13" creationId="{3F0BE7ED-7814-4273-B18A-F26CC0380380}"/>
          </ac:spMkLst>
        </pc:spChg>
        <pc:picChg chg="add mod">
          <ac:chgData name="Elena Gualda" userId="S::egualda@uchicago.edu::bc871087-577f-4c70-a3a9-67410a58e19a" providerId="AD" clId="Web-{3CBFEB12-4B5B-457D-B7FF-19252CD058B3}" dt="2024-05-21T19:32:51.050" v="93" actId="14100"/>
          <ac:picMkLst>
            <pc:docMk/>
            <pc:sldMk cId="291602575" sldId="259"/>
            <ac:picMk id="4" creationId="{808910AB-24FA-0B71-818F-C2FCCF745F12}"/>
          </ac:picMkLst>
        </pc:picChg>
      </pc:sldChg>
      <pc:sldChg chg="modSp">
        <pc:chgData name="Elena Gualda" userId="S::egualda@uchicago.edu::bc871087-577f-4c70-a3a9-67410a58e19a" providerId="AD" clId="Web-{3CBFEB12-4B5B-457D-B7FF-19252CD058B3}" dt="2024-05-21T20:28:40.413" v="385" actId="20577"/>
        <pc:sldMkLst>
          <pc:docMk/>
          <pc:sldMk cId="146181094" sldId="260"/>
        </pc:sldMkLst>
        <pc:spChg chg="mod">
          <ac:chgData name="Elena Gualda" userId="S::egualda@uchicago.edu::bc871087-577f-4c70-a3a9-67410a58e19a" providerId="AD" clId="Web-{3CBFEB12-4B5B-457D-B7FF-19252CD058B3}" dt="2024-05-21T20:12:24.573" v="257" actId="20577"/>
          <ac:spMkLst>
            <pc:docMk/>
            <pc:sldMk cId="146181094" sldId="260"/>
            <ac:spMk id="2" creationId="{9E653055-6672-B509-0CC3-1485A5DD30C3}"/>
          </ac:spMkLst>
        </pc:spChg>
        <pc:spChg chg="mod">
          <ac:chgData name="Elena Gualda" userId="S::egualda@uchicago.edu::bc871087-577f-4c70-a3a9-67410a58e19a" providerId="AD" clId="Web-{3CBFEB12-4B5B-457D-B7FF-19252CD058B3}" dt="2024-05-21T20:28:40.413" v="385" actId="20577"/>
          <ac:spMkLst>
            <pc:docMk/>
            <pc:sldMk cId="146181094" sldId="260"/>
            <ac:spMk id="3" creationId="{D11345A5-D55D-D668-B126-091FCE902FB6}"/>
          </ac:spMkLst>
        </pc:spChg>
      </pc:sldChg>
      <pc:sldChg chg="modSp add del replId">
        <pc:chgData name="Elena Gualda" userId="S::egualda@uchicago.edu::bc871087-577f-4c70-a3a9-67410a58e19a" providerId="AD" clId="Web-{3CBFEB12-4B5B-457D-B7FF-19252CD058B3}" dt="2024-05-21T20:58:28.260" v="852" actId="20577"/>
        <pc:sldMkLst>
          <pc:docMk/>
          <pc:sldMk cId="1053670872" sldId="265"/>
        </pc:sldMkLst>
        <pc:spChg chg="mod">
          <ac:chgData name="Elena Gualda" userId="S::egualda@uchicago.edu::bc871087-577f-4c70-a3a9-67410a58e19a" providerId="AD" clId="Web-{3CBFEB12-4B5B-457D-B7FF-19252CD058B3}" dt="2024-05-21T20:58:28.260" v="852" actId="20577"/>
          <ac:spMkLst>
            <pc:docMk/>
            <pc:sldMk cId="1053670872" sldId="265"/>
            <ac:spMk id="3" creationId="{D11345A5-D55D-D668-B126-091FCE902FB6}"/>
          </ac:spMkLst>
        </pc:spChg>
      </pc:sldChg>
    </pc:docChg>
  </pc:docChgLst>
  <pc:docChgLst>
    <pc:chgData name="Elena Gualda" userId="S::egualda@uchicago.edu::bc871087-577f-4c70-a3a9-67410a58e19a" providerId="AD" clId="Web-{AF87BC84-15D3-4BAE-9FB5-14C3EF5EE8AB}"/>
    <pc:docChg chg="addSld delSld modSld">
      <pc:chgData name="Elena Gualda" userId="S::egualda@uchicago.edu::bc871087-577f-4c70-a3a9-67410a58e19a" providerId="AD" clId="Web-{AF87BC84-15D3-4BAE-9FB5-14C3EF5EE8AB}" dt="2024-05-21T19:26:47.373" v="46" actId="20577"/>
      <pc:docMkLst>
        <pc:docMk/>
      </pc:docMkLst>
      <pc:sldChg chg="modSp">
        <pc:chgData name="Elena Gualda" userId="S::egualda@uchicago.edu::bc871087-577f-4c70-a3a9-67410a58e19a" providerId="AD" clId="Web-{AF87BC84-15D3-4BAE-9FB5-14C3EF5EE8AB}" dt="2024-05-21T01:06:34.567" v="5" actId="20577"/>
        <pc:sldMkLst>
          <pc:docMk/>
          <pc:sldMk cId="61786478" sldId="257"/>
        </pc:sldMkLst>
        <pc:spChg chg="mod">
          <ac:chgData name="Elena Gualda" userId="S::egualda@uchicago.edu::bc871087-577f-4c70-a3a9-67410a58e19a" providerId="AD" clId="Web-{AF87BC84-15D3-4BAE-9FB5-14C3EF5EE8AB}" dt="2024-05-21T01:06:34.567" v="5" actId="20577"/>
          <ac:spMkLst>
            <pc:docMk/>
            <pc:sldMk cId="61786478" sldId="257"/>
            <ac:spMk id="2" creationId="{9E653055-6672-B509-0CC3-1485A5DD30C3}"/>
          </ac:spMkLst>
        </pc:spChg>
      </pc:sldChg>
      <pc:sldChg chg="del">
        <pc:chgData name="Elena Gualda" userId="S::egualda@uchicago.edu::bc871087-577f-4c70-a3a9-67410a58e19a" providerId="AD" clId="Web-{AF87BC84-15D3-4BAE-9FB5-14C3EF5EE8AB}" dt="2024-05-21T01:08:03.992" v="44"/>
        <pc:sldMkLst>
          <pc:docMk/>
          <pc:sldMk cId="4188533296" sldId="258"/>
        </pc:sldMkLst>
      </pc:sldChg>
      <pc:sldChg chg="modSp add replId">
        <pc:chgData name="Elena Gualda" userId="S::egualda@uchicago.edu::bc871087-577f-4c70-a3a9-67410a58e19a" providerId="AD" clId="Web-{AF87BC84-15D3-4BAE-9FB5-14C3EF5EE8AB}" dt="2024-05-21T19:26:47.373" v="46" actId="20577"/>
        <pc:sldMkLst>
          <pc:docMk/>
          <pc:sldMk cId="291602575" sldId="259"/>
        </pc:sldMkLst>
        <pc:spChg chg="mod">
          <ac:chgData name="Elena Gualda" userId="S::egualda@uchicago.edu::bc871087-577f-4c70-a3a9-67410a58e19a" providerId="AD" clId="Web-{AF87BC84-15D3-4BAE-9FB5-14C3EF5EE8AB}" dt="2024-05-21T01:06:44.427" v="10" actId="20577"/>
          <ac:spMkLst>
            <pc:docMk/>
            <pc:sldMk cId="291602575" sldId="259"/>
            <ac:spMk id="2" creationId="{9E653055-6672-B509-0CC3-1485A5DD30C3}"/>
          </ac:spMkLst>
        </pc:spChg>
        <pc:spChg chg="mod">
          <ac:chgData name="Elena Gualda" userId="S::egualda@uchicago.edu::bc871087-577f-4c70-a3a9-67410a58e19a" providerId="AD" clId="Web-{AF87BC84-15D3-4BAE-9FB5-14C3EF5EE8AB}" dt="2024-05-21T19:26:47.373" v="46" actId="20577"/>
          <ac:spMkLst>
            <pc:docMk/>
            <pc:sldMk cId="291602575" sldId="259"/>
            <ac:spMk id="3" creationId="{D11345A5-D55D-D668-B126-091FCE902FB6}"/>
          </ac:spMkLst>
        </pc:spChg>
      </pc:sldChg>
      <pc:sldChg chg="modSp add replId">
        <pc:chgData name="Elena Gualda" userId="S::egualda@uchicago.edu::bc871087-577f-4c70-a3a9-67410a58e19a" providerId="AD" clId="Web-{AF87BC84-15D3-4BAE-9FB5-14C3EF5EE8AB}" dt="2024-05-21T01:06:57.412" v="16" actId="20577"/>
        <pc:sldMkLst>
          <pc:docMk/>
          <pc:sldMk cId="146181094" sldId="260"/>
        </pc:sldMkLst>
        <pc:spChg chg="mod">
          <ac:chgData name="Elena Gualda" userId="S::egualda@uchicago.edu::bc871087-577f-4c70-a3a9-67410a58e19a" providerId="AD" clId="Web-{AF87BC84-15D3-4BAE-9FB5-14C3EF5EE8AB}" dt="2024-05-21T01:06:57.412" v="16" actId="20577"/>
          <ac:spMkLst>
            <pc:docMk/>
            <pc:sldMk cId="146181094" sldId="260"/>
            <ac:spMk id="2" creationId="{9E653055-6672-B509-0CC3-1485A5DD30C3}"/>
          </ac:spMkLst>
        </pc:spChg>
      </pc:sldChg>
      <pc:sldChg chg="modSp add replId">
        <pc:chgData name="Elena Gualda" userId="S::egualda@uchicago.edu::bc871087-577f-4c70-a3a9-67410a58e19a" providerId="AD" clId="Web-{AF87BC84-15D3-4BAE-9FB5-14C3EF5EE8AB}" dt="2024-05-21T01:07:20.865" v="23" actId="20577"/>
        <pc:sldMkLst>
          <pc:docMk/>
          <pc:sldMk cId="2483932575" sldId="261"/>
        </pc:sldMkLst>
        <pc:spChg chg="mod">
          <ac:chgData name="Elena Gualda" userId="S::egualda@uchicago.edu::bc871087-577f-4c70-a3a9-67410a58e19a" providerId="AD" clId="Web-{AF87BC84-15D3-4BAE-9FB5-14C3EF5EE8AB}" dt="2024-05-21T01:07:20.865" v="23" actId="20577"/>
          <ac:spMkLst>
            <pc:docMk/>
            <pc:sldMk cId="2483932575" sldId="261"/>
            <ac:spMk id="2" creationId="{9E653055-6672-B509-0CC3-1485A5DD30C3}"/>
          </ac:spMkLst>
        </pc:spChg>
      </pc:sldChg>
      <pc:sldChg chg="modSp add replId">
        <pc:chgData name="Elena Gualda" userId="S::egualda@uchicago.edu::bc871087-577f-4c70-a3a9-67410a58e19a" providerId="AD" clId="Web-{AF87BC84-15D3-4BAE-9FB5-14C3EF5EE8AB}" dt="2024-05-21T01:07:29.053" v="26" actId="20577"/>
        <pc:sldMkLst>
          <pc:docMk/>
          <pc:sldMk cId="194926335" sldId="262"/>
        </pc:sldMkLst>
        <pc:spChg chg="mod">
          <ac:chgData name="Elena Gualda" userId="S::egualda@uchicago.edu::bc871087-577f-4c70-a3a9-67410a58e19a" providerId="AD" clId="Web-{AF87BC84-15D3-4BAE-9FB5-14C3EF5EE8AB}" dt="2024-05-21T01:07:29.053" v="26" actId="20577"/>
          <ac:spMkLst>
            <pc:docMk/>
            <pc:sldMk cId="194926335" sldId="262"/>
            <ac:spMk id="2" creationId="{9E653055-6672-B509-0CC3-1485A5DD30C3}"/>
          </ac:spMkLst>
        </pc:spChg>
      </pc:sldChg>
      <pc:sldChg chg="modSp add replId">
        <pc:chgData name="Elena Gualda" userId="S::egualda@uchicago.edu::bc871087-577f-4c70-a3a9-67410a58e19a" providerId="AD" clId="Web-{AF87BC84-15D3-4BAE-9FB5-14C3EF5EE8AB}" dt="2024-05-21T01:07:50.944" v="39" actId="20577"/>
        <pc:sldMkLst>
          <pc:docMk/>
          <pc:sldMk cId="2951355252" sldId="263"/>
        </pc:sldMkLst>
        <pc:spChg chg="mod">
          <ac:chgData name="Elena Gualda" userId="S::egualda@uchicago.edu::bc871087-577f-4c70-a3a9-67410a58e19a" providerId="AD" clId="Web-{AF87BC84-15D3-4BAE-9FB5-14C3EF5EE8AB}" dt="2024-05-21T01:07:50.944" v="39" actId="20577"/>
          <ac:spMkLst>
            <pc:docMk/>
            <pc:sldMk cId="2951355252" sldId="263"/>
            <ac:spMk id="2" creationId="{9E653055-6672-B509-0CC3-1485A5DD30C3}"/>
          </ac:spMkLst>
        </pc:spChg>
      </pc:sldChg>
      <pc:sldChg chg="addSp delSp modSp add replId">
        <pc:chgData name="Elena Gualda" userId="S::egualda@uchicago.edu::bc871087-577f-4c70-a3a9-67410a58e19a" providerId="AD" clId="Web-{AF87BC84-15D3-4BAE-9FB5-14C3EF5EE8AB}" dt="2024-05-21T01:08:02.960" v="43" actId="20577"/>
        <pc:sldMkLst>
          <pc:docMk/>
          <pc:sldMk cId="3995399938" sldId="264"/>
        </pc:sldMkLst>
        <pc:spChg chg="del">
          <ac:chgData name="Elena Gualda" userId="S::egualda@uchicago.edu::bc871087-577f-4c70-a3a9-67410a58e19a" providerId="AD" clId="Web-{AF87BC84-15D3-4BAE-9FB5-14C3EF5EE8AB}" dt="2024-05-21T01:07:58.710" v="41"/>
          <ac:spMkLst>
            <pc:docMk/>
            <pc:sldMk cId="3995399938" sldId="264"/>
            <ac:spMk id="2" creationId="{9E653055-6672-B509-0CC3-1485A5DD30C3}"/>
          </ac:spMkLst>
        </pc:spChg>
        <pc:spChg chg="add mod">
          <ac:chgData name="Elena Gualda" userId="S::egualda@uchicago.edu::bc871087-577f-4c70-a3a9-67410a58e19a" providerId="AD" clId="Web-{AF87BC84-15D3-4BAE-9FB5-14C3EF5EE8AB}" dt="2024-05-21T01:08:02.960" v="43" actId="20577"/>
          <ac:spMkLst>
            <pc:docMk/>
            <pc:sldMk cId="3995399938" sldId="264"/>
            <ac:spMk id="5" creationId="{A0CF6F1C-F9E8-2CBC-7AF1-52157044AC76}"/>
          </ac:spMkLst>
        </pc:spChg>
      </pc:sldChg>
    </pc:docChg>
  </pc:docChgLst>
  <pc:docChgLst>
    <pc:chgData name="Maya Mireles Rios" userId="S::mmirelesrios@uchicago.edu::ef5fdecb-ca73-4250-b268-9cdd46a66454" providerId="AD" clId="Web-{2C276FC8-36C8-4A4D-9B05-66B4F0053F23}"/>
    <pc:docChg chg="addSld delSld modSld">
      <pc:chgData name="Maya Mireles Rios" userId="S::mmirelesrios@uchicago.edu::ef5fdecb-ca73-4250-b268-9cdd46a66454" providerId="AD" clId="Web-{2C276FC8-36C8-4A4D-9B05-66B4F0053F23}" dt="2024-05-22T20:39:05.217" v="583" actId="20577"/>
      <pc:docMkLst>
        <pc:docMk/>
      </pc:docMkLst>
      <pc:sldChg chg="addSp modSp">
        <pc:chgData name="Maya Mireles Rios" userId="S::mmirelesrios@uchicago.edu::ef5fdecb-ca73-4250-b268-9cdd46a66454" providerId="AD" clId="Web-{2C276FC8-36C8-4A4D-9B05-66B4F0053F23}" dt="2024-05-22T19:56:24.746" v="449" actId="1076"/>
        <pc:sldMkLst>
          <pc:docMk/>
          <pc:sldMk cId="3062852602" sldId="258"/>
        </pc:sldMkLst>
        <pc:spChg chg="mod">
          <ac:chgData name="Maya Mireles Rios" userId="S::mmirelesrios@uchicago.edu::ef5fdecb-ca73-4250-b268-9cdd46a66454" providerId="AD" clId="Web-{2C276FC8-36C8-4A4D-9B05-66B4F0053F23}" dt="2024-05-22T19:56:24.746" v="449" actId="1076"/>
          <ac:spMkLst>
            <pc:docMk/>
            <pc:sldMk cId="3062852602" sldId="258"/>
            <ac:spMk id="3" creationId="{D0F9EADB-39BE-A31B-A724-729205D41025}"/>
          </ac:spMkLst>
        </pc:spChg>
        <pc:picChg chg="add mod">
          <ac:chgData name="Maya Mireles Rios" userId="S::mmirelesrios@uchicago.edu::ef5fdecb-ca73-4250-b268-9cdd46a66454" providerId="AD" clId="Web-{2C276FC8-36C8-4A4D-9B05-66B4F0053F23}" dt="2024-05-22T19:56:22.980" v="448" actId="1076"/>
          <ac:picMkLst>
            <pc:docMk/>
            <pc:sldMk cId="3062852602" sldId="258"/>
            <ac:picMk id="4" creationId="{89E87C8C-5738-B271-1A16-E8D19A2F7E71}"/>
          </ac:picMkLst>
        </pc:picChg>
      </pc:sldChg>
      <pc:sldChg chg="modSp">
        <pc:chgData name="Maya Mireles Rios" userId="S::mmirelesrios@uchicago.edu::ef5fdecb-ca73-4250-b268-9cdd46a66454" providerId="AD" clId="Web-{2C276FC8-36C8-4A4D-9B05-66B4F0053F23}" dt="2024-05-22T20:22:55.165" v="477" actId="20577"/>
        <pc:sldMkLst>
          <pc:docMk/>
          <pc:sldMk cId="291602575" sldId="259"/>
        </pc:sldMkLst>
        <pc:spChg chg="mod">
          <ac:chgData name="Maya Mireles Rios" userId="S::mmirelesrios@uchicago.edu::ef5fdecb-ca73-4250-b268-9cdd46a66454" providerId="AD" clId="Web-{2C276FC8-36C8-4A4D-9B05-66B4F0053F23}" dt="2024-05-22T20:22:55.165" v="477" actId="20577"/>
          <ac:spMkLst>
            <pc:docMk/>
            <pc:sldMk cId="291602575" sldId="259"/>
            <ac:spMk id="3" creationId="{D11345A5-D55D-D668-B126-091FCE902FB6}"/>
          </ac:spMkLst>
        </pc:spChg>
      </pc:sldChg>
      <pc:sldChg chg="modSp">
        <pc:chgData name="Maya Mireles Rios" userId="S::mmirelesrios@uchicago.edu::ef5fdecb-ca73-4250-b268-9cdd46a66454" providerId="AD" clId="Web-{2C276FC8-36C8-4A4D-9B05-66B4F0053F23}" dt="2024-05-22T20:27:55.363" v="501" actId="20577"/>
        <pc:sldMkLst>
          <pc:docMk/>
          <pc:sldMk cId="2903886358" sldId="260"/>
        </pc:sldMkLst>
        <pc:spChg chg="mod">
          <ac:chgData name="Maya Mireles Rios" userId="S::mmirelesrios@uchicago.edu::ef5fdecb-ca73-4250-b268-9cdd46a66454" providerId="AD" clId="Web-{2C276FC8-36C8-4A4D-9B05-66B4F0053F23}" dt="2024-05-22T20:27:55.363" v="501" actId="20577"/>
          <ac:spMkLst>
            <pc:docMk/>
            <pc:sldMk cId="2903886358" sldId="260"/>
            <ac:spMk id="3" creationId="{D11345A5-D55D-D668-B126-091FCE902FB6}"/>
          </ac:spMkLst>
        </pc:spChg>
      </pc:sldChg>
      <pc:sldChg chg="addSp delSp modSp">
        <pc:chgData name="Maya Mireles Rios" userId="S::mmirelesrios@uchicago.edu::ef5fdecb-ca73-4250-b268-9cdd46a66454" providerId="AD" clId="Web-{2C276FC8-36C8-4A4D-9B05-66B4F0053F23}" dt="2024-05-22T17:54:35.206" v="51" actId="1076"/>
        <pc:sldMkLst>
          <pc:docMk/>
          <pc:sldMk cId="194926335" sldId="262"/>
        </pc:sldMkLst>
        <pc:spChg chg="del">
          <ac:chgData name="Maya Mireles Rios" userId="S::mmirelesrios@uchicago.edu::ef5fdecb-ca73-4250-b268-9cdd46a66454" providerId="AD" clId="Web-{2C276FC8-36C8-4A4D-9B05-66B4F0053F23}" dt="2024-05-22T17:47:26.722" v="0"/>
          <ac:spMkLst>
            <pc:docMk/>
            <pc:sldMk cId="194926335" sldId="262"/>
            <ac:spMk id="3" creationId="{D11345A5-D55D-D668-B126-091FCE902FB6}"/>
          </ac:spMkLst>
        </pc:spChg>
        <pc:spChg chg="add del mod">
          <ac:chgData name="Maya Mireles Rios" userId="S::mmirelesrios@uchicago.edu::ef5fdecb-ca73-4250-b268-9cdd46a66454" providerId="AD" clId="Web-{2C276FC8-36C8-4A4D-9B05-66B4F0053F23}" dt="2024-05-22T17:48:10.692" v="5"/>
          <ac:spMkLst>
            <pc:docMk/>
            <pc:sldMk cId="194926335" sldId="262"/>
            <ac:spMk id="28" creationId="{363F633D-E9E5-8478-3B5C-50BD3C754F95}"/>
          </ac:spMkLst>
        </pc:spChg>
        <pc:spChg chg="add mod">
          <ac:chgData name="Maya Mireles Rios" userId="S::mmirelesrios@uchicago.edu::ef5fdecb-ca73-4250-b268-9cdd46a66454" providerId="AD" clId="Web-{2C276FC8-36C8-4A4D-9B05-66B4F0053F23}" dt="2024-05-22T17:54:35.206" v="51" actId="1076"/>
          <ac:spMkLst>
            <pc:docMk/>
            <pc:sldMk cId="194926335" sldId="262"/>
            <ac:spMk id="39" creationId="{114F40CB-F300-2A56-E8A9-4B43B0BFB352}"/>
          </ac:spMkLst>
        </pc:spChg>
        <pc:graphicFrameChg chg="add del mod">
          <ac:chgData name="Maya Mireles Rios" userId="S::mmirelesrios@uchicago.edu::ef5fdecb-ca73-4250-b268-9cdd46a66454" providerId="AD" clId="Web-{2C276FC8-36C8-4A4D-9B05-66B4F0053F23}" dt="2024-05-22T17:47:39.738" v="4"/>
          <ac:graphicFrameMkLst>
            <pc:docMk/>
            <pc:sldMk cId="194926335" sldId="262"/>
            <ac:graphicFrameMk id="4" creationId="{89F0E2A3-FD29-FAFC-1EF8-E7A70F888B6F}"/>
          </ac:graphicFrameMkLst>
        </pc:graphicFrameChg>
        <pc:graphicFrameChg chg="add del mod">
          <ac:chgData name="Maya Mireles Rios" userId="S::mmirelesrios@uchicago.edu::ef5fdecb-ca73-4250-b268-9cdd46a66454" providerId="AD" clId="Web-{2C276FC8-36C8-4A4D-9B05-66B4F0053F23}" dt="2024-05-22T17:48:14.802" v="7"/>
          <ac:graphicFrameMkLst>
            <pc:docMk/>
            <pc:sldMk cId="194926335" sldId="262"/>
            <ac:graphicFrameMk id="30" creationId="{FAE0B226-A18B-5B45-614E-59FB96F2CB04}"/>
          </ac:graphicFrameMkLst>
        </pc:graphicFrameChg>
      </pc:sldChg>
      <pc:sldChg chg="modSp">
        <pc:chgData name="Maya Mireles Rios" userId="S::mmirelesrios@uchicago.edu::ef5fdecb-ca73-4250-b268-9cdd46a66454" providerId="AD" clId="Web-{2C276FC8-36C8-4A4D-9B05-66B4F0053F23}" dt="2024-05-22T20:37:55.089" v="582" actId="1076"/>
        <pc:sldMkLst>
          <pc:docMk/>
          <pc:sldMk cId="1053670872" sldId="265"/>
        </pc:sldMkLst>
        <pc:graphicFrameChg chg="mod">
          <ac:chgData name="Maya Mireles Rios" userId="S::mmirelesrios@uchicago.edu::ef5fdecb-ca73-4250-b268-9cdd46a66454" providerId="AD" clId="Web-{2C276FC8-36C8-4A4D-9B05-66B4F0053F23}" dt="2024-05-22T20:37:55.089" v="582" actId="1076"/>
          <ac:graphicFrameMkLst>
            <pc:docMk/>
            <pc:sldMk cId="1053670872" sldId="265"/>
            <ac:graphicFrameMk id="11" creationId="{590FB6C4-5404-3659-06C2-B2239E2D3FFA}"/>
          </ac:graphicFrameMkLst>
        </pc:graphicFrameChg>
      </pc:sldChg>
      <pc:sldChg chg="modSp">
        <pc:chgData name="Maya Mireles Rios" userId="S::mmirelesrios@uchicago.edu::ef5fdecb-ca73-4250-b268-9cdd46a66454" providerId="AD" clId="Web-{2C276FC8-36C8-4A4D-9B05-66B4F0053F23}" dt="2024-05-22T20:25:19.920" v="480" actId="20577"/>
        <pc:sldMkLst>
          <pc:docMk/>
          <pc:sldMk cId="1631911428" sldId="266"/>
        </pc:sldMkLst>
        <pc:spChg chg="mod">
          <ac:chgData name="Maya Mireles Rios" userId="S::mmirelesrios@uchicago.edu::ef5fdecb-ca73-4250-b268-9cdd46a66454" providerId="AD" clId="Web-{2C276FC8-36C8-4A4D-9B05-66B4F0053F23}" dt="2024-05-22T20:25:19.920" v="480" actId="20577"/>
          <ac:spMkLst>
            <pc:docMk/>
            <pc:sldMk cId="1631911428" sldId="266"/>
            <ac:spMk id="3" creationId="{D11345A5-D55D-D668-B126-091FCE902FB6}"/>
          </ac:spMkLst>
        </pc:spChg>
      </pc:sldChg>
      <pc:sldChg chg="addSp delSp">
        <pc:chgData name="Maya Mireles Rios" userId="S::mmirelesrios@uchicago.edu::ef5fdecb-ca73-4250-b268-9cdd46a66454" providerId="AD" clId="Web-{2C276FC8-36C8-4A4D-9B05-66B4F0053F23}" dt="2024-05-22T17:53:45.110" v="49"/>
        <pc:sldMkLst>
          <pc:docMk/>
          <pc:sldMk cId="2782843528" sldId="267"/>
        </pc:sldMkLst>
        <pc:picChg chg="add del">
          <ac:chgData name="Maya Mireles Rios" userId="S::mmirelesrios@uchicago.edu::ef5fdecb-ca73-4250-b268-9cdd46a66454" providerId="AD" clId="Web-{2C276FC8-36C8-4A4D-9B05-66B4F0053F23}" dt="2024-05-22T17:53:45.110" v="49"/>
          <ac:picMkLst>
            <pc:docMk/>
            <pc:sldMk cId="2782843528" sldId="267"/>
            <ac:picMk id="4" creationId="{9E12927E-C2D1-CCEA-44D8-35D9397D1AC7}"/>
          </ac:picMkLst>
        </pc:picChg>
      </pc:sldChg>
      <pc:sldChg chg="modSp del">
        <pc:chgData name="Maya Mireles Rios" userId="S::mmirelesrios@uchicago.edu::ef5fdecb-ca73-4250-b268-9cdd46a66454" providerId="AD" clId="Web-{2C276FC8-36C8-4A4D-9B05-66B4F0053F23}" dt="2024-05-22T20:27:00.502" v="482"/>
        <pc:sldMkLst>
          <pc:docMk/>
          <pc:sldMk cId="2640760646" sldId="268"/>
        </pc:sldMkLst>
        <pc:spChg chg="mod">
          <ac:chgData name="Maya Mireles Rios" userId="S::mmirelesrios@uchicago.edu::ef5fdecb-ca73-4250-b268-9cdd46a66454" providerId="AD" clId="Web-{2C276FC8-36C8-4A4D-9B05-66B4F0053F23}" dt="2024-05-22T20:26:58.736" v="481" actId="20577"/>
          <ac:spMkLst>
            <pc:docMk/>
            <pc:sldMk cId="2640760646" sldId="268"/>
            <ac:spMk id="3" creationId="{D11345A5-D55D-D668-B126-091FCE902FB6}"/>
          </ac:spMkLst>
        </pc:spChg>
      </pc:sldChg>
      <pc:sldChg chg="addSp delSp modSp del mod setBg">
        <pc:chgData name="Maya Mireles Rios" userId="S::mmirelesrios@uchicago.edu::ef5fdecb-ca73-4250-b268-9cdd46a66454" providerId="AD" clId="Web-{2C276FC8-36C8-4A4D-9B05-66B4F0053F23}" dt="2024-05-22T20:01:40.867" v="462"/>
        <pc:sldMkLst>
          <pc:docMk/>
          <pc:sldMk cId="4263956590" sldId="269"/>
        </pc:sldMkLst>
        <pc:spChg chg="mod">
          <ac:chgData name="Maya Mireles Rios" userId="S::mmirelesrios@uchicago.edu::ef5fdecb-ca73-4250-b268-9cdd46a66454" providerId="AD" clId="Web-{2C276FC8-36C8-4A4D-9B05-66B4F0053F23}" dt="2024-05-22T20:01:20.866" v="458" actId="1076"/>
          <ac:spMkLst>
            <pc:docMk/>
            <pc:sldMk cId="4263956590" sldId="269"/>
            <ac:spMk id="2" creationId="{9E653055-6672-B509-0CC3-1485A5DD30C3}"/>
          </ac:spMkLst>
        </pc:spChg>
        <pc:spChg chg="mod">
          <ac:chgData name="Maya Mireles Rios" userId="S::mmirelesrios@uchicago.edu::ef5fdecb-ca73-4250-b268-9cdd46a66454" providerId="AD" clId="Web-{2C276FC8-36C8-4A4D-9B05-66B4F0053F23}" dt="2024-05-22T20:01:32.179" v="460" actId="20577"/>
          <ac:spMkLst>
            <pc:docMk/>
            <pc:sldMk cId="4263956590" sldId="269"/>
            <ac:spMk id="3" creationId="{D11345A5-D55D-D668-B126-091FCE902FB6}"/>
          </ac:spMkLst>
        </pc:spChg>
        <pc:spChg chg="add">
          <ac:chgData name="Maya Mireles Rios" userId="S::mmirelesrios@uchicago.edu::ef5fdecb-ca73-4250-b268-9cdd46a66454" providerId="AD" clId="Web-{2C276FC8-36C8-4A4D-9B05-66B4F0053F23}" dt="2024-05-22T20:01:11.928" v="457"/>
          <ac:spMkLst>
            <pc:docMk/>
            <pc:sldMk cId="4263956590" sldId="269"/>
            <ac:spMk id="9" creationId="{979E27D9-03C7-44E2-9FF8-15D0C8506AF7}"/>
          </ac:spMkLst>
        </pc:spChg>
        <pc:spChg chg="add">
          <ac:chgData name="Maya Mireles Rios" userId="S::mmirelesrios@uchicago.edu::ef5fdecb-ca73-4250-b268-9cdd46a66454" providerId="AD" clId="Web-{2C276FC8-36C8-4A4D-9B05-66B4F0053F23}" dt="2024-05-22T20:01:11.928" v="457"/>
          <ac:spMkLst>
            <pc:docMk/>
            <pc:sldMk cId="4263956590" sldId="269"/>
            <ac:spMk id="11" creationId="{EEBF1590-3B36-48EE-A89D-3B6F3CB256AB}"/>
          </ac:spMkLst>
        </pc:spChg>
        <pc:spChg chg="add">
          <ac:chgData name="Maya Mireles Rios" userId="S::mmirelesrios@uchicago.edu::ef5fdecb-ca73-4250-b268-9cdd46a66454" providerId="AD" clId="Web-{2C276FC8-36C8-4A4D-9B05-66B4F0053F23}" dt="2024-05-22T20:01:11.928" v="457"/>
          <ac:spMkLst>
            <pc:docMk/>
            <pc:sldMk cId="4263956590" sldId="269"/>
            <ac:spMk id="13" creationId="{AC8F6C8C-AB5A-4548-942D-E3FD40ACBC49}"/>
          </ac:spMkLst>
        </pc:spChg>
        <pc:picChg chg="add del mod">
          <ac:chgData name="Maya Mireles Rios" userId="S::mmirelesrios@uchicago.edu::ef5fdecb-ca73-4250-b268-9cdd46a66454" providerId="AD" clId="Web-{2C276FC8-36C8-4A4D-9B05-66B4F0053F23}" dt="2024-05-22T20:01:37.585" v="461"/>
          <ac:picMkLst>
            <pc:docMk/>
            <pc:sldMk cId="4263956590" sldId="269"/>
            <ac:picMk id="4" creationId="{A27A9CC3-81E9-5E42-B0EF-D58E947CB87C}"/>
          </ac:picMkLst>
        </pc:picChg>
      </pc:sldChg>
      <pc:sldChg chg="modSp">
        <pc:chgData name="Maya Mireles Rios" userId="S::mmirelesrios@uchicago.edu::ef5fdecb-ca73-4250-b268-9cdd46a66454" providerId="AD" clId="Web-{2C276FC8-36C8-4A4D-9B05-66B4F0053F23}" dt="2024-05-22T20:31:00.511" v="581" actId="20577"/>
        <pc:sldMkLst>
          <pc:docMk/>
          <pc:sldMk cId="3567344062" sldId="270"/>
        </pc:sldMkLst>
        <pc:spChg chg="mod">
          <ac:chgData name="Maya Mireles Rios" userId="S::mmirelesrios@uchicago.edu::ef5fdecb-ca73-4250-b268-9cdd46a66454" providerId="AD" clId="Web-{2C276FC8-36C8-4A4D-9B05-66B4F0053F23}" dt="2024-05-22T20:31:00.511" v="581" actId="20577"/>
          <ac:spMkLst>
            <pc:docMk/>
            <pc:sldMk cId="3567344062" sldId="270"/>
            <ac:spMk id="3" creationId="{D11345A5-D55D-D668-B126-091FCE902FB6}"/>
          </ac:spMkLst>
        </pc:spChg>
      </pc:sldChg>
      <pc:sldChg chg="modSp">
        <pc:chgData name="Maya Mireles Rios" userId="S::mmirelesrios@uchicago.edu::ef5fdecb-ca73-4250-b268-9cdd46a66454" providerId="AD" clId="Web-{2C276FC8-36C8-4A4D-9B05-66B4F0053F23}" dt="2024-05-22T20:39:05.217" v="583" actId="20577"/>
        <pc:sldMkLst>
          <pc:docMk/>
          <pc:sldMk cId="57333268" sldId="273"/>
        </pc:sldMkLst>
        <pc:spChg chg="mod">
          <ac:chgData name="Maya Mireles Rios" userId="S::mmirelesrios@uchicago.edu::ef5fdecb-ca73-4250-b268-9cdd46a66454" providerId="AD" clId="Web-{2C276FC8-36C8-4A4D-9B05-66B4F0053F23}" dt="2024-05-22T20:39:05.217" v="583" actId="20577"/>
          <ac:spMkLst>
            <pc:docMk/>
            <pc:sldMk cId="57333268" sldId="273"/>
            <ac:spMk id="2" creationId="{AC7B898D-5507-694D-7508-EB8FEE251304}"/>
          </ac:spMkLst>
        </pc:spChg>
      </pc:sldChg>
      <pc:sldChg chg="modSp">
        <pc:chgData name="Maya Mireles Rios" userId="S::mmirelesrios@uchicago.edu::ef5fdecb-ca73-4250-b268-9cdd46a66454" providerId="AD" clId="Web-{2C276FC8-36C8-4A4D-9B05-66B4F0053F23}" dt="2024-05-22T19:50:52.983" v="404" actId="20577"/>
        <pc:sldMkLst>
          <pc:docMk/>
          <pc:sldMk cId="242802273" sldId="274"/>
        </pc:sldMkLst>
        <pc:spChg chg="mod">
          <ac:chgData name="Maya Mireles Rios" userId="S::mmirelesrios@uchicago.edu::ef5fdecb-ca73-4250-b268-9cdd46a66454" providerId="AD" clId="Web-{2C276FC8-36C8-4A4D-9B05-66B4F0053F23}" dt="2024-05-22T19:50:52.983" v="404" actId="20577"/>
          <ac:spMkLst>
            <pc:docMk/>
            <pc:sldMk cId="242802273" sldId="274"/>
            <ac:spMk id="3" creationId="{5C4ACBA0-BBA1-776D-2DE5-060D7EEEC285}"/>
          </ac:spMkLst>
        </pc:spChg>
      </pc:sldChg>
      <pc:sldChg chg="addSp delSp modSp add replId">
        <pc:chgData name="Maya Mireles Rios" userId="S::mmirelesrios@uchicago.edu::ef5fdecb-ca73-4250-b268-9cdd46a66454" providerId="AD" clId="Web-{2C276FC8-36C8-4A4D-9B05-66B4F0053F23}" dt="2024-05-22T19:52:22.783" v="445" actId="20577"/>
        <pc:sldMkLst>
          <pc:docMk/>
          <pc:sldMk cId="2183909098" sldId="275"/>
        </pc:sldMkLst>
        <pc:spChg chg="mod">
          <ac:chgData name="Maya Mireles Rios" userId="S::mmirelesrios@uchicago.edu::ef5fdecb-ca73-4250-b268-9cdd46a66454" providerId="AD" clId="Web-{2C276FC8-36C8-4A4D-9B05-66B4F0053F23}" dt="2024-05-22T17:53:19.688" v="47" actId="1076"/>
          <ac:spMkLst>
            <pc:docMk/>
            <pc:sldMk cId="2183909098" sldId="275"/>
            <ac:spMk id="2" creationId="{9E653055-6672-B509-0CC3-1485A5DD30C3}"/>
          </ac:spMkLst>
        </pc:spChg>
        <pc:spChg chg="mod">
          <ac:chgData name="Maya Mireles Rios" userId="S::mmirelesrios@uchicago.edu::ef5fdecb-ca73-4250-b268-9cdd46a66454" providerId="AD" clId="Web-{2C276FC8-36C8-4A4D-9B05-66B4F0053F23}" dt="2024-05-22T19:52:22.783" v="445" actId="20577"/>
          <ac:spMkLst>
            <pc:docMk/>
            <pc:sldMk cId="2183909098" sldId="275"/>
            <ac:spMk id="3" creationId="{D11345A5-D55D-D668-B126-091FCE902FB6}"/>
          </ac:spMkLst>
        </pc:spChg>
        <pc:picChg chg="del">
          <ac:chgData name="Maya Mireles Rios" userId="S::mmirelesrios@uchicago.edu::ef5fdecb-ca73-4250-b268-9cdd46a66454" providerId="AD" clId="Web-{2C276FC8-36C8-4A4D-9B05-66B4F0053F23}" dt="2024-05-22T17:53:50.642" v="50"/>
          <ac:picMkLst>
            <pc:docMk/>
            <pc:sldMk cId="2183909098" sldId="275"/>
            <ac:picMk id="4" creationId="{9E12927E-C2D1-CCEA-44D8-35D9397D1AC7}"/>
          </ac:picMkLst>
        </pc:picChg>
        <pc:picChg chg="add del mod">
          <ac:chgData name="Maya Mireles Rios" userId="S::mmirelesrios@uchicago.edu::ef5fdecb-ca73-4250-b268-9cdd46a66454" providerId="AD" clId="Web-{2C276FC8-36C8-4A4D-9B05-66B4F0053F23}" dt="2024-05-22T18:22:16.296" v="124"/>
          <ac:picMkLst>
            <pc:docMk/>
            <pc:sldMk cId="2183909098" sldId="275"/>
            <ac:picMk id="5" creationId="{EE9C4868-AD70-EA57-E921-491CAAA96018}"/>
          </ac:picMkLst>
        </pc:picChg>
        <pc:picChg chg="add del mod">
          <ac:chgData name="Maya Mireles Rios" userId="S::mmirelesrios@uchicago.edu::ef5fdecb-ca73-4250-b268-9cdd46a66454" providerId="AD" clId="Web-{2C276FC8-36C8-4A4D-9B05-66B4F0053F23}" dt="2024-05-22T18:24:03.409" v="128"/>
          <ac:picMkLst>
            <pc:docMk/>
            <pc:sldMk cId="2183909098" sldId="275"/>
            <ac:picMk id="6" creationId="{1397D5EC-82B2-43D0-D2C1-D21A2DE5C288}"/>
          </ac:picMkLst>
        </pc:picChg>
        <pc:picChg chg="add del mod">
          <ac:chgData name="Maya Mireles Rios" userId="S::mmirelesrios@uchicago.edu::ef5fdecb-ca73-4250-b268-9cdd46a66454" providerId="AD" clId="Web-{2C276FC8-36C8-4A4D-9B05-66B4F0053F23}" dt="2024-05-22T18:26:01.929" v="130"/>
          <ac:picMkLst>
            <pc:docMk/>
            <pc:sldMk cId="2183909098" sldId="275"/>
            <ac:picMk id="7" creationId="{A923F1FB-2C0A-7D30-82A0-447B64122009}"/>
          </ac:picMkLst>
        </pc:picChg>
        <pc:picChg chg="add mod">
          <ac:chgData name="Maya Mireles Rios" userId="S::mmirelesrios@uchicago.edu::ef5fdecb-ca73-4250-b268-9cdd46a66454" providerId="AD" clId="Web-{2C276FC8-36C8-4A4D-9B05-66B4F0053F23}" dt="2024-05-22T18:26:06.664" v="133" actId="1076"/>
          <ac:picMkLst>
            <pc:docMk/>
            <pc:sldMk cId="2183909098" sldId="275"/>
            <ac:picMk id="8" creationId="{051428F2-8968-9AA3-A781-750A1EA283ED}"/>
          </ac:picMkLst>
        </pc:picChg>
        <pc:picChg chg="add del mod">
          <ac:chgData name="Maya Mireles Rios" userId="S::mmirelesrios@uchicago.edu::ef5fdecb-ca73-4250-b268-9cdd46a66454" providerId="AD" clId="Web-{2C276FC8-36C8-4A4D-9B05-66B4F0053F23}" dt="2024-05-22T18:35:23.168" v="238"/>
          <ac:picMkLst>
            <pc:docMk/>
            <pc:sldMk cId="2183909098" sldId="275"/>
            <ac:picMk id="9" creationId="{E73568AE-7CFC-901C-1DA5-22B90980F0AB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90C8E6-745E-466A-ADE8-45A88D9C62AC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5E2EBA1-5E35-49E4-941E-140896C00001}">
      <dgm:prSet/>
      <dgm:spPr/>
      <dgm:t>
        <a:bodyPr/>
        <a:lstStyle/>
        <a:p>
          <a:pPr rtl="0"/>
          <a:r>
            <a:rPr lang="en-US" b="1">
              <a:solidFill>
                <a:schemeClr val="tx1"/>
              </a:solidFill>
            </a:rPr>
            <a:t>Inception</a:t>
          </a:r>
          <a:r>
            <a:rPr lang="en-US"/>
            <a:t>:</a:t>
          </a:r>
          <a:r>
            <a:rPr lang="en-US">
              <a:latin typeface="Tw Cen MT"/>
            </a:rPr>
            <a:t> </a:t>
          </a:r>
          <a:r>
            <a:rPr lang="en-US"/>
            <a:t> </a:t>
          </a:r>
          <a:r>
            <a:rPr lang="en-US">
              <a:solidFill>
                <a:schemeClr val="bg1"/>
              </a:solidFill>
              <a:latin typeface="Tw Cen MT"/>
            </a:rPr>
            <a:t>Multiple</a:t>
          </a:r>
          <a:r>
            <a:rPr lang="en-US">
              <a:solidFill>
                <a:schemeClr val="bg1"/>
              </a:solidFill>
            </a:rPr>
            <a:t> convolutional </a:t>
          </a:r>
          <a:r>
            <a:rPr lang="en-US">
              <a:solidFill>
                <a:srgbClr val="C00000"/>
              </a:solidFill>
            </a:rPr>
            <a:t>filters </a:t>
          </a:r>
          <a:r>
            <a:rPr lang="en-US">
              <a:solidFill>
                <a:schemeClr val="bg1"/>
              </a:solidFill>
            </a:rPr>
            <a:t>to process the image which captures different features for image. </a:t>
          </a:r>
        </a:p>
      </dgm:t>
    </dgm:pt>
    <dgm:pt modelId="{51929315-EB22-44FE-BA90-97DC824609FB}" type="parTrans" cxnId="{594D267F-312C-4CD9-BAB9-0BD8E55E80E2}">
      <dgm:prSet/>
      <dgm:spPr/>
      <dgm:t>
        <a:bodyPr/>
        <a:lstStyle/>
        <a:p>
          <a:endParaRPr lang="en-US"/>
        </a:p>
      </dgm:t>
    </dgm:pt>
    <dgm:pt modelId="{6EE1E13B-A530-4355-A4B8-8699B38FED37}" type="sibTrans" cxnId="{594D267F-312C-4CD9-BAB9-0BD8E55E80E2}">
      <dgm:prSet/>
      <dgm:spPr/>
      <dgm:t>
        <a:bodyPr/>
        <a:lstStyle/>
        <a:p>
          <a:endParaRPr lang="en-US"/>
        </a:p>
      </dgm:t>
    </dgm:pt>
    <dgm:pt modelId="{427D267C-79A0-4AFB-8CC4-CC4306B22568}">
      <dgm:prSet/>
      <dgm:spPr/>
      <dgm:t>
        <a:bodyPr/>
        <a:lstStyle/>
        <a:p>
          <a:r>
            <a:rPr lang="en-US"/>
            <a:t>Each </a:t>
          </a:r>
          <a:r>
            <a:rPr lang="en-US" b="1">
              <a:solidFill>
                <a:srgbClr val="C00000"/>
              </a:solidFill>
            </a:rPr>
            <a:t>filter </a:t>
          </a:r>
          <a:r>
            <a:rPr lang="en-US"/>
            <a:t>is a </a:t>
          </a:r>
          <a:r>
            <a:rPr lang="en-US" b="1">
              <a:solidFill>
                <a:srgbClr val="C00000"/>
              </a:solidFill>
            </a:rPr>
            <a:t>different size</a:t>
          </a:r>
          <a:r>
            <a:rPr lang="en-US"/>
            <a:t> (e.g., 1x1 for fine details, 3x3 for medium patterns &amp; max pooling, 5x5 for large patterns) </a:t>
          </a:r>
        </a:p>
      </dgm:t>
    </dgm:pt>
    <dgm:pt modelId="{5076D941-0241-48BB-A27E-962F6C07961C}" type="parTrans" cxnId="{B12452DE-CB1B-4775-92C8-1579E7AE2FE3}">
      <dgm:prSet/>
      <dgm:spPr/>
      <dgm:t>
        <a:bodyPr/>
        <a:lstStyle/>
        <a:p>
          <a:endParaRPr lang="en-US"/>
        </a:p>
      </dgm:t>
    </dgm:pt>
    <dgm:pt modelId="{21C84E43-F77C-44B5-89BF-3BF122BFF8A4}" type="sibTrans" cxnId="{B12452DE-CB1B-4775-92C8-1579E7AE2FE3}">
      <dgm:prSet/>
      <dgm:spPr/>
      <dgm:t>
        <a:bodyPr/>
        <a:lstStyle/>
        <a:p>
          <a:endParaRPr lang="en-US"/>
        </a:p>
      </dgm:t>
    </dgm:pt>
    <dgm:pt modelId="{FD1545E9-98DC-4306-A081-9FAF59CC32BA}">
      <dgm:prSet/>
      <dgm:spPr/>
      <dgm:t>
        <a:bodyPr/>
        <a:lstStyle/>
        <a:p>
          <a:r>
            <a:rPr lang="en-US"/>
            <a:t>All the outputs from</a:t>
          </a:r>
          <a:r>
            <a:rPr lang="en-US" b="1">
              <a:solidFill>
                <a:srgbClr val="C00000"/>
              </a:solidFill>
            </a:rPr>
            <a:t> filters are concatenated</a:t>
          </a:r>
          <a:r>
            <a:rPr lang="en-US"/>
            <a:t> which combines features to a s</a:t>
          </a:r>
          <a:r>
            <a:rPr lang="en-US" b="1">
              <a:solidFill>
                <a:srgbClr val="C00000"/>
              </a:solidFill>
            </a:rPr>
            <a:t>ingle tensor</a:t>
          </a:r>
          <a:r>
            <a:rPr lang="en-US"/>
            <a:t>(multi-dim array). </a:t>
          </a:r>
        </a:p>
      </dgm:t>
    </dgm:pt>
    <dgm:pt modelId="{C4EBECBD-2FDC-4E3F-9D31-47A6764F852F}" type="parTrans" cxnId="{7AE133BF-9E10-48B0-8407-235C4B41D0FF}">
      <dgm:prSet/>
      <dgm:spPr/>
      <dgm:t>
        <a:bodyPr/>
        <a:lstStyle/>
        <a:p>
          <a:endParaRPr lang="en-US"/>
        </a:p>
      </dgm:t>
    </dgm:pt>
    <dgm:pt modelId="{C7CA702F-846B-4FC3-94DB-421AE7D05D37}" type="sibTrans" cxnId="{7AE133BF-9E10-48B0-8407-235C4B41D0FF}">
      <dgm:prSet/>
      <dgm:spPr/>
      <dgm:t>
        <a:bodyPr/>
        <a:lstStyle/>
        <a:p>
          <a:endParaRPr lang="en-US"/>
        </a:p>
      </dgm:t>
    </dgm:pt>
    <dgm:pt modelId="{38DCD0A6-4495-4800-8A8F-22D2504DCA06}">
      <dgm:prSet/>
      <dgm:spPr/>
      <dgm:t>
        <a:bodyPr/>
        <a:lstStyle/>
        <a:p>
          <a:r>
            <a:rPr lang="en-US" b="1">
              <a:solidFill>
                <a:schemeClr val="tx1"/>
              </a:solidFill>
            </a:rPr>
            <a:t>ResNetV1</a:t>
          </a:r>
          <a:r>
            <a:rPr lang="en-US"/>
            <a:t>: </a:t>
          </a:r>
          <a:r>
            <a:rPr lang="en-US" b="0">
              <a:solidFill>
                <a:schemeClr val="bg1"/>
              </a:solidFill>
            </a:rPr>
            <a:t>Creates shortcuts so model can </a:t>
          </a:r>
          <a:r>
            <a:rPr lang="en-US" b="0">
              <a:solidFill>
                <a:srgbClr val="C00000"/>
              </a:solidFill>
            </a:rPr>
            <a:t>jump layers</a:t>
          </a:r>
          <a:r>
            <a:rPr lang="en-US" b="0">
              <a:solidFill>
                <a:schemeClr val="bg1"/>
              </a:solidFill>
            </a:rPr>
            <a:t> to gather info from earlier layers and pass it </a:t>
          </a:r>
          <a:r>
            <a:rPr lang="en-US" b="0">
              <a:solidFill>
                <a:schemeClr val="bg1"/>
              </a:solidFill>
              <a:latin typeface="Tw Cen MT"/>
            </a:rPr>
            <a:t>on</a:t>
          </a:r>
          <a:r>
            <a:rPr lang="en-US" b="0">
              <a:solidFill>
                <a:schemeClr val="bg1"/>
              </a:solidFill>
            </a:rPr>
            <a:t>. </a:t>
          </a:r>
        </a:p>
      </dgm:t>
    </dgm:pt>
    <dgm:pt modelId="{B8EEDB53-BFA0-446B-9D0F-0B5D55434A76}" type="parTrans" cxnId="{8DF0CFFC-A1CB-4993-A6CA-DC96953690D3}">
      <dgm:prSet/>
      <dgm:spPr/>
      <dgm:t>
        <a:bodyPr/>
        <a:lstStyle/>
        <a:p>
          <a:endParaRPr lang="en-US"/>
        </a:p>
      </dgm:t>
    </dgm:pt>
    <dgm:pt modelId="{4B7D07D3-F6EB-45F2-8C05-8AB525B1B73E}" type="sibTrans" cxnId="{8DF0CFFC-A1CB-4993-A6CA-DC96953690D3}">
      <dgm:prSet/>
      <dgm:spPr/>
      <dgm:t>
        <a:bodyPr/>
        <a:lstStyle/>
        <a:p>
          <a:endParaRPr lang="en-US"/>
        </a:p>
      </dgm:t>
    </dgm:pt>
    <dgm:pt modelId="{268F60CC-1066-4F52-B9A0-B2A0AC19EC8D}">
      <dgm:prSet/>
      <dgm:spPr/>
      <dgm:t>
        <a:bodyPr/>
        <a:lstStyle/>
        <a:p>
          <a:r>
            <a:rPr lang="en-US"/>
            <a:t>Gradients flow backward easily during backpropagation which allows the </a:t>
          </a:r>
          <a:r>
            <a:rPr lang="en-US" b="1">
              <a:solidFill>
                <a:srgbClr val="C00000"/>
              </a:solidFill>
            </a:rPr>
            <a:t>neural network to be much deeper</a:t>
          </a:r>
          <a:r>
            <a:rPr lang="en-US">
              <a:solidFill>
                <a:srgbClr val="C00000"/>
              </a:solidFill>
            </a:rPr>
            <a:t>.</a:t>
          </a:r>
          <a:r>
            <a:rPr lang="en-US"/>
            <a:t> </a:t>
          </a:r>
        </a:p>
      </dgm:t>
    </dgm:pt>
    <dgm:pt modelId="{43435DB2-0FE6-46E8-924C-F1FD360614C7}" type="parTrans" cxnId="{28A05D1B-75CB-472F-B621-2B148974B34C}">
      <dgm:prSet/>
      <dgm:spPr/>
      <dgm:t>
        <a:bodyPr/>
        <a:lstStyle/>
        <a:p>
          <a:endParaRPr lang="en-US"/>
        </a:p>
      </dgm:t>
    </dgm:pt>
    <dgm:pt modelId="{7F0F1D6C-B281-4F1B-A69E-CEA5194DF871}" type="sibTrans" cxnId="{28A05D1B-75CB-472F-B621-2B148974B34C}">
      <dgm:prSet/>
      <dgm:spPr/>
      <dgm:t>
        <a:bodyPr/>
        <a:lstStyle/>
        <a:p>
          <a:endParaRPr lang="en-US"/>
        </a:p>
      </dgm:t>
    </dgm:pt>
    <dgm:pt modelId="{D8072B72-6B76-4A9D-814B-49A9E9D3C267}">
      <dgm:prSet/>
      <dgm:spPr/>
      <dgm:t>
        <a:bodyPr/>
        <a:lstStyle/>
        <a:p>
          <a:r>
            <a:rPr lang="en-US" b="1">
              <a:solidFill>
                <a:schemeClr val="tx1"/>
              </a:solidFill>
            </a:rPr>
            <a:t>Pretrained – VGGFace2:</a:t>
          </a:r>
          <a:r>
            <a:rPr lang="en-US" b="1"/>
            <a:t> </a:t>
          </a:r>
          <a:r>
            <a:rPr lang="en-US"/>
            <a:t>Dataset from Oxford with </a:t>
          </a:r>
          <a:r>
            <a:rPr lang="en-US" b="0">
              <a:solidFill>
                <a:srgbClr val="C00000"/>
              </a:solidFill>
            </a:rPr>
            <a:t>3.3 million images</a:t>
          </a:r>
          <a:r>
            <a:rPr lang="en-US"/>
            <a:t>. </a:t>
          </a:r>
          <a:r>
            <a:rPr lang="en-US" b="0">
              <a:solidFill>
                <a:schemeClr val="bg1"/>
              </a:solidFill>
            </a:rPr>
            <a:t>Deep CNN Layers</a:t>
          </a:r>
          <a:r>
            <a:rPr lang="en-US">
              <a:solidFill>
                <a:schemeClr val="bg1"/>
              </a:solidFill>
            </a:rPr>
            <a:t> are used in VGG model architecture</a:t>
          </a:r>
          <a:r>
            <a:rPr lang="en-US"/>
            <a:t>. </a:t>
          </a:r>
        </a:p>
      </dgm:t>
    </dgm:pt>
    <dgm:pt modelId="{7AFF7006-A979-4248-A767-05EC122C3767}" type="parTrans" cxnId="{C756B3B4-24A8-4848-9489-149D372C690D}">
      <dgm:prSet/>
      <dgm:spPr/>
      <dgm:t>
        <a:bodyPr/>
        <a:lstStyle/>
        <a:p>
          <a:endParaRPr lang="en-US"/>
        </a:p>
      </dgm:t>
    </dgm:pt>
    <dgm:pt modelId="{1FC821E0-D70E-41BC-8CA6-09D8AE326DA5}" type="sibTrans" cxnId="{C756B3B4-24A8-4848-9489-149D372C690D}">
      <dgm:prSet/>
      <dgm:spPr/>
      <dgm:t>
        <a:bodyPr/>
        <a:lstStyle/>
        <a:p>
          <a:endParaRPr lang="en-US"/>
        </a:p>
      </dgm:t>
    </dgm:pt>
    <dgm:pt modelId="{3F729F68-F924-4B12-9EF3-52FA2E72A669}">
      <dgm:prSet/>
      <dgm:spPr/>
      <dgm:t>
        <a:bodyPr/>
        <a:lstStyle/>
        <a:p>
          <a:r>
            <a:rPr lang="en-US"/>
            <a:t>InceptionResNetV1 is </a:t>
          </a:r>
          <a:r>
            <a:rPr lang="en-US" b="1">
              <a:solidFill>
                <a:srgbClr val="C00000"/>
              </a:solidFill>
            </a:rPr>
            <a:t>trained</a:t>
          </a:r>
          <a:r>
            <a:rPr lang="en-US"/>
            <a:t> on the VGGFace2 dataset and is a prime example of </a:t>
          </a:r>
          <a:r>
            <a:rPr lang="en-US" b="1">
              <a:solidFill>
                <a:srgbClr val="C00000"/>
              </a:solidFill>
            </a:rPr>
            <a:t>transfer learning.</a:t>
          </a:r>
          <a:r>
            <a:rPr lang="en-US"/>
            <a:t> </a:t>
          </a:r>
        </a:p>
      </dgm:t>
    </dgm:pt>
    <dgm:pt modelId="{4EC451E4-EB77-4211-9569-5BD39F187E0B}" type="parTrans" cxnId="{82195A6B-29ED-4E80-B440-15D7427F904D}">
      <dgm:prSet/>
      <dgm:spPr/>
      <dgm:t>
        <a:bodyPr/>
        <a:lstStyle/>
        <a:p>
          <a:endParaRPr lang="en-US"/>
        </a:p>
      </dgm:t>
    </dgm:pt>
    <dgm:pt modelId="{8C0B48BD-0207-463F-B6E7-311B3FD7A018}" type="sibTrans" cxnId="{82195A6B-29ED-4E80-B440-15D7427F904D}">
      <dgm:prSet/>
      <dgm:spPr/>
      <dgm:t>
        <a:bodyPr/>
        <a:lstStyle/>
        <a:p>
          <a:endParaRPr lang="en-US"/>
        </a:p>
      </dgm:t>
    </dgm:pt>
    <dgm:pt modelId="{7BEF9BCF-674A-44C8-9601-88820F71CFE9}" type="pres">
      <dgm:prSet presAssocID="{8A90C8E6-745E-466A-ADE8-45A88D9C62AC}" presName="Name0" presStyleCnt="0">
        <dgm:presLayoutVars>
          <dgm:dir/>
          <dgm:animLvl val="lvl"/>
          <dgm:resizeHandles val="exact"/>
        </dgm:presLayoutVars>
      </dgm:prSet>
      <dgm:spPr/>
    </dgm:pt>
    <dgm:pt modelId="{7EC5702E-E581-4B0D-852E-10E6DE89F2B2}" type="pres">
      <dgm:prSet presAssocID="{D5E2EBA1-5E35-49E4-941E-140896C00001}" presName="linNode" presStyleCnt="0"/>
      <dgm:spPr/>
    </dgm:pt>
    <dgm:pt modelId="{FF807884-B737-468B-B89A-879050D852DF}" type="pres">
      <dgm:prSet presAssocID="{D5E2EBA1-5E35-49E4-941E-140896C00001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ECB216A8-DBA9-4FDA-97AD-7B62FA1BB5BB}" type="pres">
      <dgm:prSet presAssocID="{D5E2EBA1-5E35-49E4-941E-140896C00001}" presName="descendantText" presStyleLbl="alignAccFollowNode1" presStyleIdx="0" presStyleCnt="3">
        <dgm:presLayoutVars>
          <dgm:bulletEnabled val="1"/>
        </dgm:presLayoutVars>
      </dgm:prSet>
      <dgm:spPr/>
    </dgm:pt>
    <dgm:pt modelId="{02CD9A5A-AC1C-4B25-AE86-C145D4FEE64F}" type="pres">
      <dgm:prSet presAssocID="{6EE1E13B-A530-4355-A4B8-8699B38FED37}" presName="sp" presStyleCnt="0"/>
      <dgm:spPr/>
    </dgm:pt>
    <dgm:pt modelId="{FC434CAF-4730-48BC-A387-692FDB827568}" type="pres">
      <dgm:prSet presAssocID="{38DCD0A6-4495-4800-8A8F-22D2504DCA06}" presName="linNode" presStyleCnt="0"/>
      <dgm:spPr/>
    </dgm:pt>
    <dgm:pt modelId="{FDF14B77-73BC-4F24-B76C-C2E48BC7795C}" type="pres">
      <dgm:prSet presAssocID="{38DCD0A6-4495-4800-8A8F-22D2504DCA06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9B5873B7-0F33-4398-A1B8-628EE2CB0289}" type="pres">
      <dgm:prSet presAssocID="{38DCD0A6-4495-4800-8A8F-22D2504DCA06}" presName="descendantText" presStyleLbl="alignAccFollowNode1" presStyleIdx="1" presStyleCnt="3">
        <dgm:presLayoutVars>
          <dgm:bulletEnabled val="1"/>
        </dgm:presLayoutVars>
      </dgm:prSet>
      <dgm:spPr/>
    </dgm:pt>
    <dgm:pt modelId="{0BF679E6-E49F-4BDB-89DE-A397D1CE6607}" type="pres">
      <dgm:prSet presAssocID="{4B7D07D3-F6EB-45F2-8C05-8AB525B1B73E}" presName="sp" presStyleCnt="0"/>
      <dgm:spPr/>
    </dgm:pt>
    <dgm:pt modelId="{BEE579A1-6D80-4833-9500-42B25740672A}" type="pres">
      <dgm:prSet presAssocID="{D8072B72-6B76-4A9D-814B-49A9E9D3C267}" presName="linNode" presStyleCnt="0"/>
      <dgm:spPr/>
    </dgm:pt>
    <dgm:pt modelId="{530EC017-7576-4F16-9F56-72C96B53456E}" type="pres">
      <dgm:prSet presAssocID="{D8072B72-6B76-4A9D-814B-49A9E9D3C267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1C8AC4EA-882B-4684-AAB6-315ECD135B38}" type="pres">
      <dgm:prSet presAssocID="{D8072B72-6B76-4A9D-814B-49A9E9D3C267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F7F0EF12-F746-4199-B1B1-1CEAED108609}" type="presOf" srcId="{FD1545E9-98DC-4306-A081-9FAF59CC32BA}" destId="{ECB216A8-DBA9-4FDA-97AD-7B62FA1BB5BB}" srcOrd="0" destOrd="1" presId="urn:microsoft.com/office/officeart/2005/8/layout/vList5"/>
    <dgm:cxn modelId="{4EAA8917-A719-4C42-887E-194EF5A9CEB7}" type="presOf" srcId="{D5E2EBA1-5E35-49E4-941E-140896C00001}" destId="{FF807884-B737-468B-B89A-879050D852DF}" srcOrd="0" destOrd="0" presId="urn:microsoft.com/office/officeart/2005/8/layout/vList5"/>
    <dgm:cxn modelId="{28A05D1B-75CB-472F-B621-2B148974B34C}" srcId="{38DCD0A6-4495-4800-8A8F-22D2504DCA06}" destId="{268F60CC-1066-4F52-B9A0-B2A0AC19EC8D}" srcOrd="0" destOrd="0" parTransId="{43435DB2-0FE6-46E8-924C-F1FD360614C7}" sibTransId="{7F0F1D6C-B281-4F1B-A69E-CEA5194DF871}"/>
    <dgm:cxn modelId="{82195A6B-29ED-4E80-B440-15D7427F904D}" srcId="{D8072B72-6B76-4A9D-814B-49A9E9D3C267}" destId="{3F729F68-F924-4B12-9EF3-52FA2E72A669}" srcOrd="0" destOrd="0" parTransId="{4EC451E4-EB77-4211-9569-5BD39F187E0B}" sibTransId="{8C0B48BD-0207-463F-B6E7-311B3FD7A018}"/>
    <dgm:cxn modelId="{5D7E7977-3ED6-4BBF-ABAB-717290492FC9}" type="presOf" srcId="{268F60CC-1066-4F52-B9A0-B2A0AC19EC8D}" destId="{9B5873B7-0F33-4398-A1B8-628EE2CB0289}" srcOrd="0" destOrd="0" presId="urn:microsoft.com/office/officeart/2005/8/layout/vList5"/>
    <dgm:cxn modelId="{58BB5A7B-569C-498F-BEFD-22BF11BE1F33}" type="presOf" srcId="{38DCD0A6-4495-4800-8A8F-22D2504DCA06}" destId="{FDF14B77-73BC-4F24-B76C-C2E48BC7795C}" srcOrd="0" destOrd="0" presId="urn:microsoft.com/office/officeart/2005/8/layout/vList5"/>
    <dgm:cxn modelId="{85D1C77B-9D41-4A55-A730-239166F33679}" type="presOf" srcId="{8A90C8E6-745E-466A-ADE8-45A88D9C62AC}" destId="{7BEF9BCF-674A-44C8-9601-88820F71CFE9}" srcOrd="0" destOrd="0" presId="urn:microsoft.com/office/officeart/2005/8/layout/vList5"/>
    <dgm:cxn modelId="{594D267F-312C-4CD9-BAB9-0BD8E55E80E2}" srcId="{8A90C8E6-745E-466A-ADE8-45A88D9C62AC}" destId="{D5E2EBA1-5E35-49E4-941E-140896C00001}" srcOrd="0" destOrd="0" parTransId="{51929315-EB22-44FE-BA90-97DC824609FB}" sibTransId="{6EE1E13B-A530-4355-A4B8-8699B38FED37}"/>
    <dgm:cxn modelId="{C372AF81-CEAF-4CF6-BF18-59292D4B620B}" type="presOf" srcId="{427D267C-79A0-4AFB-8CC4-CC4306B22568}" destId="{ECB216A8-DBA9-4FDA-97AD-7B62FA1BB5BB}" srcOrd="0" destOrd="0" presId="urn:microsoft.com/office/officeart/2005/8/layout/vList5"/>
    <dgm:cxn modelId="{A0C0FAAF-C908-4DFF-BECF-0F276F6D3A38}" type="presOf" srcId="{3F729F68-F924-4B12-9EF3-52FA2E72A669}" destId="{1C8AC4EA-882B-4684-AAB6-315ECD135B38}" srcOrd="0" destOrd="0" presId="urn:microsoft.com/office/officeart/2005/8/layout/vList5"/>
    <dgm:cxn modelId="{C756B3B4-24A8-4848-9489-149D372C690D}" srcId="{8A90C8E6-745E-466A-ADE8-45A88D9C62AC}" destId="{D8072B72-6B76-4A9D-814B-49A9E9D3C267}" srcOrd="2" destOrd="0" parTransId="{7AFF7006-A979-4248-A767-05EC122C3767}" sibTransId="{1FC821E0-D70E-41BC-8CA6-09D8AE326DA5}"/>
    <dgm:cxn modelId="{7AE133BF-9E10-48B0-8407-235C4B41D0FF}" srcId="{D5E2EBA1-5E35-49E4-941E-140896C00001}" destId="{FD1545E9-98DC-4306-A081-9FAF59CC32BA}" srcOrd="1" destOrd="0" parTransId="{C4EBECBD-2FDC-4E3F-9D31-47A6764F852F}" sibTransId="{C7CA702F-846B-4FC3-94DB-421AE7D05D37}"/>
    <dgm:cxn modelId="{D3A470C3-C69C-4691-87F2-04685A6B7767}" type="presOf" srcId="{D8072B72-6B76-4A9D-814B-49A9E9D3C267}" destId="{530EC017-7576-4F16-9F56-72C96B53456E}" srcOrd="0" destOrd="0" presId="urn:microsoft.com/office/officeart/2005/8/layout/vList5"/>
    <dgm:cxn modelId="{B12452DE-CB1B-4775-92C8-1579E7AE2FE3}" srcId="{D5E2EBA1-5E35-49E4-941E-140896C00001}" destId="{427D267C-79A0-4AFB-8CC4-CC4306B22568}" srcOrd="0" destOrd="0" parTransId="{5076D941-0241-48BB-A27E-962F6C07961C}" sibTransId="{21C84E43-F77C-44B5-89BF-3BF122BFF8A4}"/>
    <dgm:cxn modelId="{8DF0CFFC-A1CB-4993-A6CA-DC96953690D3}" srcId="{8A90C8E6-745E-466A-ADE8-45A88D9C62AC}" destId="{38DCD0A6-4495-4800-8A8F-22D2504DCA06}" srcOrd="1" destOrd="0" parTransId="{B8EEDB53-BFA0-446B-9D0F-0B5D55434A76}" sibTransId="{4B7D07D3-F6EB-45F2-8C05-8AB525B1B73E}"/>
    <dgm:cxn modelId="{150BF2CF-768E-406F-9FC0-51F86DF80D0E}" type="presParOf" srcId="{7BEF9BCF-674A-44C8-9601-88820F71CFE9}" destId="{7EC5702E-E581-4B0D-852E-10E6DE89F2B2}" srcOrd="0" destOrd="0" presId="urn:microsoft.com/office/officeart/2005/8/layout/vList5"/>
    <dgm:cxn modelId="{C945B01F-9FC1-4D9D-BE85-7092239FBB9E}" type="presParOf" srcId="{7EC5702E-E581-4B0D-852E-10E6DE89F2B2}" destId="{FF807884-B737-468B-B89A-879050D852DF}" srcOrd="0" destOrd="0" presId="urn:microsoft.com/office/officeart/2005/8/layout/vList5"/>
    <dgm:cxn modelId="{4AA3BC95-E58D-43CF-9161-376AE39B84B4}" type="presParOf" srcId="{7EC5702E-E581-4B0D-852E-10E6DE89F2B2}" destId="{ECB216A8-DBA9-4FDA-97AD-7B62FA1BB5BB}" srcOrd="1" destOrd="0" presId="urn:microsoft.com/office/officeart/2005/8/layout/vList5"/>
    <dgm:cxn modelId="{C23AA663-7877-4322-BBE0-B603BA8045E8}" type="presParOf" srcId="{7BEF9BCF-674A-44C8-9601-88820F71CFE9}" destId="{02CD9A5A-AC1C-4B25-AE86-C145D4FEE64F}" srcOrd="1" destOrd="0" presId="urn:microsoft.com/office/officeart/2005/8/layout/vList5"/>
    <dgm:cxn modelId="{C499944C-1908-4143-B9FA-9EF32E0D445F}" type="presParOf" srcId="{7BEF9BCF-674A-44C8-9601-88820F71CFE9}" destId="{FC434CAF-4730-48BC-A387-692FDB827568}" srcOrd="2" destOrd="0" presId="urn:microsoft.com/office/officeart/2005/8/layout/vList5"/>
    <dgm:cxn modelId="{7C38E4C1-22E1-48EF-A4E7-CBB715C5901B}" type="presParOf" srcId="{FC434CAF-4730-48BC-A387-692FDB827568}" destId="{FDF14B77-73BC-4F24-B76C-C2E48BC7795C}" srcOrd="0" destOrd="0" presId="urn:microsoft.com/office/officeart/2005/8/layout/vList5"/>
    <dgm:cxn modelId="{7360138A-E08B-48B4-81EB-7F1B5600767D}" type="presParOf" srcId="{FC434CAF-4730-48BC-A387-692FDB827568}" destId="{9B5873B7-0F33-4398-A1B8-628EE2CB0289}" srcOrd="1" destOrd="0" presId="urn:microsoft.com/office/officeart/2005/8/layout/vList5"/>
    <dgm:cxn modelId="{DD317A12-15DE-4B5F-917A-3B7DE9E90104}" type="presParOf" srcId="{7BEF9BCF-674A-44C8-9601-88820F71CFE9}" destId="{0BF679E6-E49F-4BDB-89DE-A397D1CE6607}" srcOrd="3" destOrd="0" presId="urn:microsoft.com/office/officeart/2005/8/layout/vList5"/>
    <dgm:cxn modelId="{B45BC41C-C3A4-4B4E-BFA4-BFB216FB9A6C}" type="presParOf" srcId="{7BEF9BCF-674A-44C8-9601-88820F71CFE9}" destId="{BEE579A1-6D80-4833-9500-42B25740672A}" srcOrd="4" destOrd="0" presId="urn:microsoft.com/office/officeart/2005/8/layout/vList5"/>
    <dgm:cxn modelId="{320D8F82-390F-4A89-A1A1-C81DA96A4F7D}" type="presParOf" srcId="{BEE579A1-6D80-4833-9500-42B25740672A}" destId="{530EC017-7576-4F16-9F56-72C96B53456E}" srcOrd="0" destOrd="0" presId="urn:microsoft.com/office/officeart/2005/8/layout/vList5"/>
    <dgm:cxn modelId="{D01925BC-F8DF-4AA5-8118-7045F5FD2A1D}" type="presParOf" srcId="{BEE579A1-6D80-4833-9500-42B25740672A}" destId="{1C8AC4EA-882B-4684-AAB6-315ECD135B3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A228C6-DBCC-49D4-87BA-574D6DEC17A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1A2C40A-0B5D-4AFA-8447-4D6E6821E27B}">
      <dgm:prSet/>
      <dgm:spPr/>
      <dgm:t>
        <a:bodyPr/>
        <a:lstStyle/>
        <a:p>
          <a:pPr rtl="0"/>
          <a:r>
            <a:rPr lang="en-US">
              <a:latin typeface="Tw Cen MT"/>
            </a:rPr>
            <a:t>Accuracy</a:t>
          </a:r>
          <a:r>
            <a:rPr lang="en-US"/>
            <a:t> improves the more data its fed. We could not increase train size due to RAM &amp; GPU</a:t>
          </a:r>
          <a:r>
            <a:rPr lang="en-US">
              <a:latin typeface="Tw Cen MT"/>
            </a:rPr>
            <a:t> as of now</a:t>
          </a:r>
          <a:endParaRPr lang="en-US"/>
        </a:p>
      </dgm:t>
    </dgm:pt>
    <dgm:pt modelId="{C10074AB-39C9-40AD-921E-F6A37249088B}" type="parTrans" cxnId="{77C6522C-EA34-48FD-9537-2B36FF698772}">
      <dgm:prSet/>
      <dgm:spPr/>
      <dgm:t>
        <a:bodyPr/>
        <a:lstStyle/>
        <a:p>
          <a:endParaRPr lang="en-US"/>
        </a:p>
      </dgm:t>
    </dgm:pt>
    <dgm:pt modelId="{CDCD3202-F5F1-43D2-9FFF-BB4F32A4C06D}" type="sibTrans" cxnId="{77C6522C-EA34-48FD-9537-2B36FF698772}">
      <dgm:prSet/>
      <dgm:spPr/>
      <dgm:t>
        <a:bodyPr/>
        <a:lstStyle/>
        <a:p>
          <a:endParaRPr lang="en-US"/>
        </a:p>
      </dgm:t>
    </dgm:pt>
    <dgm:pt modelId="{D1252657-D119-4DA9-AA2D-3FC813D86585}">
      <dgm:prSet/>
      <dgm:spPr/>
      <dgm:t>
        <a:bodyPr/>
        <a:lstStyle/>
        <a:p>
          <a:pPr rtl="0"/>
          <a:r>
            <a:rPr lang="en-US"/>
            <a:t>Fine-tune the pre-trained models with </a:t>
          </a:r>
          <a:r>
            <a:rPr lang="en-US">
              <a:latin typeface="Tw Cen MT"/>
            </a:rPr>
            <a:t>manually added</a:t>
          </a:r>
          <a:r>
            <a:rPr lang="en-US"/>
            <a:t> layers</a:t>
          </a:r>
        </a:p>
      </dgm:t>
    </dgm:pt>
    <dgm:pt modelId="{DF8A656F-9C78-4685-8C1A-F213BA615604}" type="parTrans" cxnId="{C2230003-D6FE-4A6E-A49D-1961833AC97B}">
      <dgm:prSet/>
      <dgm:spPr/>
      <dgm:t>
        <a:bodyPr/>
        <a:lstStyle/>
        <a:p>
          <a:endParaRPr lang="en-US"/>
        </a:p>
      </dgm:t>
    </dgm:pt>
    <dgm:pt modelId="{1EF2AA9F-3592-4CB7-823A-7C6136A44527}" type="sibTrans" cxnId="{C2230003-D6FE-4A6E-A49D-1961833AC97B}">
      <dgm:prSet/>
      <dgm:spPr/>
      <dgm:t>
        <a:bodyPr/>
        <a:lstStyle/>
        <a:p>
          <a:endParaRPr lang="en-US"/>
        </a:p>
      </dgm:t>
    </dgm:pt>
    <dgm:pt modelId="{AAD8837F-3B0E-4D74-A08E-B7BB8667FF68}">
      <dgm:prSet/>
      <dgm:spPr/>
      <dgm:t>
        <a:bodyPr/>
        <a:lstStyle/>
        <a:p>
          <a:pPr rtl="0"/>
          <a:r>
            <a:rPr lang="en-US"/>
            <a:t>Explore other models that are more specific to facial recognition, such as </a:t>
          </a:r>
          <a:r>
            <a:rPr lang="en-US" err="1">
              <a:latin typeface="Tw Cen MT"/>
            </a:rPr>
            <a:t>FaceNet</a:t>
          </a:r>
          <a:r>
            <a:rPr lang="en-US">
              <a:latin typeface="Tw Cen MT"/>
            </a:rPr>
            <a:t> and </a:t>
          </a:r>
          <a:r>
            <a:rPr lang="en-US" err="1">
              <a:latin typeface="Tw Cen MT"/>
            </a:rPr>
            <a:t>DeepID</a:t>
          </a:r>
          <a:endParaRPr lang="en-US"/>
        </a:p>
      </dgm:t>
    </dgm:pt>
    <dgm:pt modelId="{2AF3DF28-0731-421D-8DCE-CB295AAA2059}" type="parTrans" cxnId="{6A6E1325-5F30-4D26-BB8A-CFCA9BC8E682}">
      <dgm:prSet/>
      <dgm:spPr/>
      <dgm:t>
        <a:bodyPr/>
        <a:lstStyle/>
        <a:p>
          <a:endParaRPr lang="en-US"/>
        </a:p>
      </dgm:t>
    </dgm:pt>
    <dgm:pt modelId="{26EE57F7-52E6-46FD-9056-3EB58F232A01}" type="sibTrans" cxnId="{6A6E1325-5F30-4D26-BB8A-CFCA9BC8E682}">
      <dgm:prSet/>
      <dgm:spPr/>
      <dgm:t>
        <a:bodyPr/>
        <a:lstStyle/>
        <a:p>
          <a:endParaRPr lang="en-US"/>
        </a:p>
      </dgm:t>
    </dgm:pt>
    <dgm:pt modelId="{167BFFA1-3FC5-483C-8B1F-4495A6AC051B}" type="pres">
      <dgm:prSet presAssocID="{4BA228C6-DBCC-49D4-87BA-574D6DEC17AB}" presName="root" presStyleCnt="0">
        <dgm:presLayoutVars>
          <dgm:dir/>
          <dgm:resizeHandles val="exact"/>
        </dgm:presLayoutVars>
      </dgm:prSet>
      <dgm:spPr/>
    </dgm:pt>
    <dgm:pt modelId="{52C95E39-AFF4-47F2-8486-AB894E81063B}" type="pres">
      <dgm:prSet presAssocID="{61A2C40A-0B5D-4AFA-8447-4D6E6821E27B}" presName="compNode" presStyleCnt="0"/>
      <dgm:spPr/>
    </dgm:pt>
    <dgm:pt modelId="{24D2B0C4-30CC-4783-8BF9-FF8C7DD8ADA1}" type="pres">
      <dgm:prSet presAssocID="{61A2C40A-0B5D-4AFA-8447-4D6E6821E27B}" presName="bgRect" presStyleLbl="bgShp" presStyleIdx="0" presStyleCnt="3"/>
      <dgm:spPr/>
    </dgm:pt>
    <dgm:pt modelId="{B45CB557-89E2-40E1-BD1C-F82268D95D19}" type="pres">
      <dgm:prSet presAssocID="{61A2C40A-0B5D-4AFA-8447-4D6E6821E27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C174B15-4FB4-4E43-9497-D5522ED855A4}" type="pres">
      <dgm:prSet presAssocID="{61A2C40A-0B5D-4AFA-8447-4D6E6821E27B}" presName="spaceRect" presStyleCnt="0"/>
      <dgm:spPr/>
    </dgm:pt>
    <dgm:pt modelId="{CD4EEEB8-CC68-45E7-9FB9-1FD23541C615}" type="pres">
      <dgm:prSet presAssocID="{61A2C40A-0B5D-4AFA-8447-4D6E6821E27B}" presName="parTx" presStyleLbl="revTx" presStyleIdx="0" presStyleCnt="3">
        <dgm:presLayoutVars>
          <dgm:chMax val="0"/>
          <dgm:chPref val="0"/>
        </dgm:presLayoutVars>
      </dgm:prSet>
      <dgm:spPr/>
    </dgm:pt>
    <dgm:pt modelId="{937FCCE9-E073-40BC-BA48-AAD2B66F5468}" type="pres">
      <dgm:prSet presAssocID="{CDCD3202-F5F1-43D2-9FFF-BB4F32A4C06D}" presName="sibTrans" presStyleCnt="0"/>
      <dgm:spPr/>
    </dgm:pt>
    <dgm:pt modelId="{A896A34A-07A0-4FD1-B474-C3756ACBA9C8}" type="pres">
      <dgm:prSet presAssocID="{D1252657-D119-4DA9-AA2D-3FC813D86585}" presName="compNode" presStyleCnt="0"/>
      <dgm:spPr/>
    </dgm:pt>
    <dgm:pt modelId="{2632C2E8-147A-4410-B861-1C6764D786FB}" type="pres">
      <dgm:prSet presAssocID="{D1252657-D119-4DA9-AA2D-3FC813D86585}" presName="bgRect" presStyleLbl="bgShp" presStyleIdx="1" presStyleCnt="3"/>
      <dgm:spPr/>
    </dgm:pt>
    <dgm:pt modelId="{4ED597B3-C5C6-4CAA-A92F-3D6556D61136}" type="pres">
      <dgm:prSet presAssocID="{D1252657-D119-4DA9-AA2D-3FC813D8658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E9CA766-5193-415F-9785-269A22F4BE27}" type="pres">
      <dgm:prSet presAssocID="{D1252657-D119-4DA9-AA2D-3FC813D86585}" presName="spaceRect" presStyleCnt="0"/>
      <dgm:spPr/>
    </dgm:pt>
    <dgm:pt modelId="{6AAE8EC2-0B8A-4A14-BDDB-5A472CAD53FC}" type="pres">
      <dgm:prSet presAssocID="{D1252657-D119-4DA9-AA2D-3FC813D86585}" presName="parTx" presStyleLbl="revTx" presStyleIdx="1" presStyleCnt="3">
        <dgm:presLayoutVars>
          <dgm:chMax val="0"/>
          <dgm:chPref val="0"/>
        </dgm:presLayoutVars>
      </dgm:prSet>
      <dgm:spPr/>
    </dgm:pt>
    <dgm:pt modelId="{C0B86E0E-3A59-4D1A-B5F5-7B21EB33D00A}" type="pres">
      <dgm:prSet presAssocID="{1EF2AA9F-3592-4CB7-823A-7C6136A44527}" presName="sibTrans" presStyleCnt="0"/>
      <dgm:spPr/>
    </dgm:pt>
    <dgm:pt modelId="{25580C06-1AAB-4C90-9197-F731FE3BAF02}" type="pres">
      <dgm:prSet presAssocID="{AAD8837F-3B0E-4D74-A08E-B7BB8667FF68}" presName="compNode" presStyleCnt="0"/>
      <dgm:spPr/>
    </dgm:pt>
    <dgm:pt modelId="{614A85A8-6B39-4158-953B-E21BA4163EA8}" type="pres">
      <dgm:prSet presAssocID="{AAD8837F-3B0E-4D74-A08E-B7BB8667FF68}" presName="bgRect" presStyleLbl="bgShp" presStyleIdx="2" presStyleCnt="3"/>
      <dgm:spPr/>
    </dgm:pt>
    <dgm:pt modelId="{5CB47747-06CF-4BF7-8949-02B65E30FD4A}" type="pres">
      <dgm:prSet presAssocID="{AAD8837F-3B0E-4D74-A08E-B7BB8667FF6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s"/>
        </a:ext>
      </dgm:extLst>
    </dgm:pt>
    <dgm:pt modelId="{9C57D5C1-2477-42B3-AC97-7657E8DFBABA}" type="pres">
      <dgm:prSet presAssocID="{AAD8837F-3B0E-4D74-A08E-B7BB8667FF68}" presName="spaceRect" presStyleCnt="0"/>
      <dgm:spPr/>
    </dgm:pt>
    <dgm:pt modelId="{52798B90-62FD-4D38-81F3-4B46919F13F4}" type="pres">
      <dgm:prSet presAssocID="{AAD8837F-3B0E-4D74-A08E-B7BB8667FF6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2230003-D6FE-4A6E-A49D-1961833AC97B}" srcId="{4BA228C6-DBCC-49D4-87BA-574D6DEC17AB}" destId="{D1252657-D119-4DA9-AA2D-3FC813D86585}" srcOrd="1" destOrd="0" parTransId="{DF8A656F-9C78-4685-8C1A-F213BA615604}" sibTransId="{1EF2AA9F-3592-4CB7-823A-7C6136A44527}"/>
    <dgm:cxn modelId="{BB726819-E8DD-4658-AFE3-A34FFCD11895}" type="presOf" srcId="{AAD8837F-3B0E-4D74-A08E-B7BB8667FF68}" destId="{52798B90-62FD-4D38-81F3-4B46919F13F4}" srcOrd="0" destOrd="0" presId="urn:microsoft.com/office/officeart/2018/2/layout/IconVerticalSolidList"/>
    <dgm:cxn modelId="{6A6E1325-5F30-4D26-BB8A-CFCA9BC8E682}" srcId="{4BA228C6-DBCC-49D4-87BA-574D6DEC17AB}" destId="{AAD8837F-3B0E-4D74-A08E-B7BB8667FF68}" srcOrd="2" destOrd="0" parTransId="{2AF3DF28-0731-421D-8DCE-CB295AAA2059}" sibTransId="{26EE57F7-52E6-46FD-9056-3EB58F232A01}"/>
    <dgm:cxn modelId="{77C6522C-EA34-48FD-9537-2B36FF698772}" srcId="{4BA228C6-DBCC-49D4-87BA-574D6DEC17AB}" destId="{61A2C40A-0B5D-4AFA-8447-4D6E6821E27B}" srcOrd="0" destOrd="0" parTransId="{C10074AB-39C9-40AD-921E-F6A37249088B}" sibTransId="{CDCD3202-F5F1-43D2-9FFF-BB4F32A4C06D}"/>
    <dgm:cxn modelId="{B1E51C39-4FE3-4BE8-9BE6-2CD0702B9817}" type="presOf" srcId="{4BA228C6-DBCC-49D4-87BA-574D6DEC17AB}" destId="{167BFFA1-3FC5-483C-8B1F-4495A6AC051B}" srcOrd="0" destOrd="0" presId="urn:microsoft.com/office/officeart/2018/2/layout/IconVerticalSolidList"/>
    <dgm:cxn modelId="{7FCFAA6C-F2FC-4B2F-A046-722D9CEA9469}" type="presOf" srcId="{D1252657-D119-4DA9-AA2D-3FC813D86585}" destId="{6AAE8EC2-0B8A-4A14-BDDB-5A472CAD53FC}" srcOrd="0" destOrd="0" presId="urn:microsoft.com/office/officeart/2018/2/layout/IconVerticalSolidList"/>
    <dgm:cxn modelId="{DBECABEF-62CF-434C-81E8-0BA2EF745655}" type="presOf" srcId="{61A2C40A-0B5D-4AFA-8447-4D6E6821E27B}" destId="{CD4EEEB8-CC68-45E7-9FB9-1FD23541C615}" srcOrd="0" destOrd="0" presId="urn:microsoft.com/office/officeart/2018/2/layout/IconVerticalSolidList"/>
    <dgm:cxn modelId="{EE736490-9355-4B49-B0A0-D39F6D92E47F}" type="presParOf" srcId="{167BFFA1-3FC5-483C-8B1F-4495A6AC051B}" destId="{52C95E39-AFF4-47F2-8486-AB894E81063B}" srcOrd="0" destOrd="0" presId="urn:microsoft.com/office/officeart/2018/2/layout/IconVerticalSolidList"/>
    <dgm:cxn modelId="{CB58631A-5279-410C-9025-B505301904E2}" type="presParOf" srcId="{52C95E39-AFF4-47F2-8486-AB894E81063B}" destId="{24D2B0C4-30CC-4783-8BF9-FF8C7DD8ADA1}" srcOrd="0" destOrd="0" presId="urn:microsoft.com/office/officeart/2018/2/layout/IconVerticalSolidList"/>
    <dgm:cxn modelId="{A8F59B49-110D-439F-8393-79FF7D9E07E8}" type="presParOf" srcId="{52C95E39-AFF4-47F2-8486-AB894E81063B}" destId="{B45CB557-89E2-40E1-BD1C-F82268D95D19}" srcOrd="1" destOrd="0" presId="urn:microsoft.com/office/officeart/2018/2/layout/IconVerticalSolidList"/>
    <dgm:cxn modelId="{81541CF2-DBEC-4F82-A90C-5B54176A6E56}" type="presParOf" srcId="{52C95E39-AFF4-47F2-8486-AB894E81063B}" destId="{5C174B15-4FB4-4E43-9497-D5522ED855A4}" srcOrd="2" destOrd="0" presId="urn:microsoft.com/office/officeart/2018/2/layout/IconVerticalSolidList"/>
    <dgm:cxn modelId="{A54FCEB3-1913-42D6-9B7F-AEDD58B68418}" type="presParOf" srcId="{52C95E39-AFF4-47F2-8486-AB894E81063B}" destId="{CD4EEEB8-CC68-45E7-9FB9-1FD23541C615}" srcOrd="3" destOrd="0" presId="urn:microsoft.com/office/officeart/2018/2/layout/IconVerticalSolidList"/>
    <dgm:cxn modelId="{907CD0B1-ABAB-4AB5-8CC8-3783903FF727}" type="presParOf" srcId="{167BFFA1-3FC5-483C-8B1F-4495A6AC051B}" destId="{937FCCE9-E073-40BC-BA48-AAD2B66F5468}" srcOrd="1" destOrd="0" presId="urn:microsoft.com/office/officeart/2018/2/layout/IconVerticalSolidList"/>
    <dgm:cxn modelId="{F22519DD-04FB-4191-B4D5-F6AFD57554D3}" type="presParOf" srcId="{167BFFA1-3FC5-483C-8B1F-4495A6AC051B}" destId="{A896A34A-07A0-4FD1-B474-C3756ACBA9C8}" srcOrd="2" destOrd="0" presId="urn:microsoft.com/office/officeart/2018/2/layout/IconVerticalSolidList"/>
    <dgm:cxn modelId="{2E8AC62E-F39D-4A9C-9C97-BF9B5DA3CE1C}" type="presParOf" srcId="{A896A34A-07A0-4FD1-B474-C3756ACBA9C8}" destId="{2632C2E8-147A-4410-B861-1C6764D786FB}" srcOrd="0" destOrd="0" presId="urn:microsoft.com/office/officeart/2018/2/layout/IconVerticalSolidList"/>
    <dgm:cxn modelId="{659E04D9-A618-465F-B974-FB00A55A8E7C}" type="presParOf" srcId="{A896A34A-07A0-4FD1-B474-C3756ACBA9C8}" destId="{4ED597B3-C5C6-4CAA-A92F-3D6556D61136}" srcOrd="1" destOrd="0" presId="urn:microsoft.com/office/officeart/2018/2/layout/IconVerticalSolidList"/>
    <dgm:cxn modelId="{829315B7-B57C-4659-86B7-E7C0F189FC91}" type="presParOf" srcId="{A896A34A-07A0-4FD1-B474-C3756ACBA9C8}" destId="{6E9CA766-5193-415F-9785-269A22F4BE27}" srcOrd="2" destOrd="0" presId="urn:microsoft.com/office/officeart/2018/2/layout/IconVerticalSolidList"/>
    <dgm:cxn modelId="{20614DA1-A445-4539-9551-4A6555F30ECA}" type="presParOf" srcId="{A896A34A-07A0-4FD1-B474-C3756ACBA9C8}" destId="{6AAE8EC2-0B8A-4A14-BDDB-5A472CAD53FC}" srcOrd="3" destOrd="0" presId="urn:microsoft.com/office/officeart/2018/2/layout/IconVerticalSolidList"/>
    <dgm:cxn modelId="{CB490EEC-9404-456B-8861-9EEC50C23181}" type="presParOf" srcId="{167BFFA1-3FC5-483C-8B1F-4495A6AC051B}" destId="{C0B86E0E-3A59-4D1A-B5F5-7B21EB33D00A}" srcOrd="3" destOrd="0" presId="urn:microsoft.com/office/officeart/2018/2/layout/IconVerticalSolidList"/>
    <dgm:cxn modelId="{042176F2-6A3E-4BD4-9AC3-22396E6B0A2D}" type="presParOf" srcId="{167BFFA1-3FC5-483C-8B1F-4495A6AC051B}" destId="{25580C06-1AAB-4C90-9197-F731FE3BAF02}" srcOrd="4" destOrd="0" presId="urn:microsoft.com/office/officeart/2018/2/layout/IconVerticalSolidList"/>
    <dgm:cxn modelId="{0A3581C9-FBDA-43F4-A057-C110D8476153}" type="presParOf" srcId="{25580C06-1AAB-4C90-9197-F731FE3BAF02}" destId="{614A85A8-6B39-4158-953B-E21BA4163EA8}" srcOrd="0" destOrd="0" presId="urn:microsoft.com/office/officeart/2018/2/layout/IconVerticalSolidList"/>
    <dgm:cxn modelId="{A970BD87-8550-4A0B-BF57-A47A7CB1A436}" type="presParOf" srcId="{25580C06-1AAB-4C90-9197-F731FE3BAF02}" destId="{5CB47747-06CF-4BF7-8949-02B65E30FD4A}" srcOrd="1" destOrd="0" presId="urn:microsoft.com/office/officeart/2018/2/layout/IconVerticalSolidList"/>
    <dgm:cxn modelId="{E3CA5C78-C7F8-4F01-8E07-A634AECC29F5}" type="presParOf" srcId="{25580C06-1AAB-4C90-9197-F731FE3BAF02}" destId="{9C57D5C1-2477-42B3-AC97-7657E8DFBABA}" srcOrd="2" destOrd="0" presId="urn:microsoft.com/office/officeart/2018/2/layout/IconVerticalSolidList"/>
    <dgm:cxn modelId="{17B1C0D8-2A8A-4297-A40F-991695FDE299}" type="presParOf" srcId="{25580C06-1AAB-4C90-9197-F731FE3BAF02}" destId="{52798B90-62FD-4D38-81F3-4B46919F13F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B216A8-DBA9-4FDA-97AD-7B62FA1BB5BB}">
      <dsp:nvSpPr>
        <dsp:cNvPr id="0" name=""/>
        <dsp:cNvSpPr/>
      </dsp:nvSpPr>
      <dsp:spPr>
        <a:xfrm rot="5400000">
          <a:off x="6962441" y="-2853501"/>
          <a:ext cx="1080035" cy="7061138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Each </a:t>
          </a:r>
          <a:r>
            <a:rPr lang="en-US" sz="1700" b="1" kern="1200">
              <a:solidFill>
                <a:srgbClr val="C00000"/>
              </a:solidFill>
            </a:rPr>
            <a:t>filter </a:t>
          </a:r>
          <a:r>
            <a:rPr lang="en-US" sz="1700" kern="1200"/>
            <a:t>is a </a:t>
          </a:r>
          <a:r>
            <a:rPr lang="en-US" sz="1700" b="1" kern="1200">
              <a:solidFill>
                <a:srgbClr val="C00000"/>
              </a:solidFill>
            </a:rPr>
            <a:t>different size</a:t>
          </a:r>
          <a:r>
            <a:rPr lang="en-US" sz="1700" kern="1200"/>
            <a:t> (e.g., 1x1 for fine details, 3x3 for medium patterns &amp; max pooling, 5x5 for large patterns) 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All the outputs from</a:t>
          </a:r>
          <a:r>
            <a:rPr lang="en-US" sz="1700" b="1" kern="1200">
              <a:solidFill>
                <a:srgbClr val="C00000"/>
              </a:solidFill>
            </a:rPr>
            <a:t> filters are concatenated</a:t>
          </a:r>
          <a:r>
            <a:rPr lang="en-US" sz="1700" kern="1200"/>
            <a:t> which combines features to a s</a:t>
          </a:r>
          <a:r>
            <a:rPr lang="en-US" sz="1700" b="1" kern="1200">
              <a:solidFill>
                <a:srgbClr val="C00000"/>
              </a:solidFill>
            </a:rPr>
            <a:t>ingle tensor</a:t>
          </a:r>
          <a:r>
            <a:rPr lang="en-US" sz="1700" kern="1200"/>
            <a:t>(multi-dim array). </a:t>
          </a:r>
        </a:p>
      </dsp:txBody>
      <dsp:txXfrm rot="-5400000">
        <a:off x="3971890" y="189773"/>
        <a:ext cx="7008415" cy="974589"/>
      </dsp:txXfrm>
    </dsp:sp>
    <dsp:sp modelId="{FF807884-B737-468B-B89A-879050D852DF}">
      <dsp:nvSpPr>
        <dsp:cNvPr id="0" name=""/>
        <dsp:cNvSpPr/>
      </dsp:nvSpPr>
      <dsp:spPr>
        <a:xfrm>
          <a:off x="0" y="2045"/>
          <a:ext cx="3971890" cy="135004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solidFill>
                <a:schemeClr val="tx1"/>
              </a:solidFill>
            </a:rPr>
            <a:t>Inception</a:t>
          </a:r>
          <a:r>
            <a:rPr lang="en-US" sz="2100" kern="1200"/>
            <a:t>:</a:t>
          </a:r>
          <a:r>
            <a:rPr lang="en-US" sz="2100" kern="1200">
              <a:latin typeface="Tw Cen MT"/>
            </a:rPr>
            <a:t> </a:t>
          </a:r>
          <a:r>
            <a:rPr lang="en-US" sz="2100" kern="1200"/>
            <a:t> </a:t>
          </a:r>
          <a:r>
            <a:rPr lang="en-US" sz="2100" kern="1200">
              <a:solidFill>
                <a:schemeClr val="bg1"/>
              </a:solidFill>
              <a:latin typeface="Tw Cen MT"/>
            </a:rPr>
            <a:t>Multiple</a:t>
          </a:r>
          <a:r>
            <a:rPr lang="en-US" sz="2100" kern="1200">
              <a:solidFill>
                <a:schemeClr val="bg1"/>
              </a:solidFill>
            </a:rPr>
            <a:t> convolutional </a:t>
          </a:r>
          <a:r>
            <a:rPr lang="en-US" sz="2100" kern="1200">
              <a:solidFill>
                <a:srgbClr val="C00000"/>
              </a:solidFill>
            </a:rPr>
            <a:t>filters </a:t>
          </a:r>
          <a:r>
            <a:rPr lang="en-US" sz="2100" kern="1200">
              <a:solidFill>
                <a:schemeClr val="bg1"/>
              </a:solidFill>
            </a:rPr>
            <a:t>to process the image which captures different features for image. </a:t>
          </a:r>
        </a:p>
      </dsp:txBody>
      <dsp:txXfrm>
        <a:off x="65904" y="67949"/>
        <a:ext cx="3840082" cy="1218236"/>
      </dsp:txXfrm>
    </dsp:sp>
    <dsp:sp modelId="{9B5873B7-0F33-4398-A1B8-628EE2CB0289}">
      <dsp:nvSpPr>
        <dsp:cNvPr id="0" name=""/>
        <dsp:cNvSpPr/>
      </dsp:nvSpPr>
      <dsp:spPr>
        <a:xfrm rot="5400000">
          <a:off x="6962441" y="-1435954"/>
          <a:ext cx="1080035" cy="7061138"/>
        </a:xfrm>
        <a:prstGeom prst="round2SameRect">
          <a:avLst/>
        </a:prstGeom>
        <a:solidFill>
          <a:schemeClr val="accent2">
            <a:tint val="40000"/>
            <a:alpha val="90000"/>
            <a:hueOff val="790046"/>
            <a:satOff val="-1280"/>
            <a:lumOff val="33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790046"/>
              <a:satOff val="-1280"/>
              <a:lumOff val="33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Gradients flow backward easily during backpropagation which allows the </a:t>
          </a:r>
          <a:r>
            <a:rPr lang="en-US" sz="1700" b="1" kern="1200">
              <a:solidFill>
                <a:srgbClr val="C00000"/>
              </a:solidFill>
            </a:rPr>
            <a:t>neural network to be much deeper</a:t>
          </a:r>
          <a:r>
            <a:rPr lang="en-US" sz="1700" kern="1200">
              <a:solidFill>
                <a:srgbClr val="C00000"/>
              </a:solidFill>
            </a:rPr>
            <a:t>.</a:t>
          </a:r>
          <a:r>
            <a:rPr lang="en-US" sz="1700" kern="1200"/>
            <a:t> </a:t>
          </a:r>
        </a:p>
      </dsp:txBody>
      <dsp:txXfrm rot="-5400000">
        <a:off x="3971890" y="1607320"/>
        <a:ext cx="7008415" cy="974589"/>
      </dsp:txXfrm>
    </dsp:sp>
    <dsp:sp modelId="{FDF14B77-73BC-4F24-B76C-C2E48BC7795C}">
      <dsp:nvSpPr>
        <dsp:cNvPr id="0" name=""/>
        <dsp:cNvSpPr/>
      </dsp:nvSpPr>
      <dsp:spPr>
        <a:xfrm>
          <a:off x="0" y="1419592"/>
          <a:ext cx="3971890" cy="1350044"/>
        </a:xfrm>
        <a:prstGeom prst="roundRect">
          <a:avLst/>
        </a:prstGeom>
        <a:solidFill>
          <a:schemeClr val="accent2">
            <a:hueOff val="785308"/>
            <a:satOff val="-2127"/>
            <a:lumOff val="166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solidFill>
                <a:schemeClr val="tx1"/>
              </a:solidFill>
            </a:rPr>
            <a:t>ResNetV1</a:t>
          </a:r>
          <a:r>
            <a:rPr lang="en-US" sz="2100" kern="1200"/>
            <a:t>: </a:t>
          </a:r>
          <a:r>
            <a:rPr lang="en-US" sz="2100" b="0" kern="1200">
              <a:solidFill>
                <a:schemeClr val="bg1"/>
              </a:solidFill>
            </a:rPr>
            <a:t>Creates shortcuts so model can </a:t>
          </a:r>
          <a:r>
            <a:rPr lang="en-US" sz="2100" b="0" kern="1200">
              <a:solidFill>
                <a:srgbClr val="C00000"/>
              </a:solidFill>
            </a:rPr>
            <a:t>jump layers</a:t>
          </a:r>
          <a:r>
            <a:rPr lang="en-US" sz="2100" b="0" kern="1200">
              <a:solidFill>
                <a:schemeClr val="bg1"/>
              </a:solidFill>
            </a:rPr>
            <a:t> to gather info from earlier layers and pass it </a:t>
          </a:r>
          <a:r>
            <a:rPr lang="en-US" sz="2100" b="0" kern="1200">
              <a:solidFill>
                <a:schemeClr val="bg1"/>
              </a:solidFill>
              <a:latin typeface="Tw Cen MT"/>
            </a:rPr>
            <a:t>on</a:t>
          </a:r>
          <a:r>
            <a:rPr lang="en-US" sz="2100" b="0" kern="1200">
              <a:solidFill>
                <a:schemeClr val="bg1"/>
              </a:solidFill>
            </a:rPr>
            <a:t>. </a:t>
          </a:r>
        </a:p>
      </dsp:txBody>
      <dsp:txXfrm>
        <a:off x="65904" y="1485496"/>
        <a:ext cx="3840082" cy="1218236"/>
      </dsp:txXfrm>
    </dsp:sp>
    <dsp:sp modelId="{1C8AC4EA-882B-4684-AAB6-315ECD135B38}">
      <dsp:nvSpPr>
        <dsp:cNvPr id="0" name=""/>
        <dsp:cNvSpPr/>
      </dsp:nvSpPr>
      <dsp:spPr>
        <a:xfrm rot="5400000">
          <a:off x="6962441" y="-18408"/>
          <a:ext cx="1080035" cy="7061138"/>
        </a:xfrm>
        <a:prstGeom prst="round2SameRect">
          <a:avLst/>
        </a:prstGeom>
        <a:solidFill>
          <a:schemeClr val="accent2">
            <a:tint val="40000"/>
            <a:alpha val="90000"/>
            <a:hueOff val="1580091"/>
            <a:satOff val="-2561"/>
            <a:lumOff val="66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580091"/>
              <a:satOff val="-2561"/>
              <a:lumOff val="66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InceptionResNetV1 is </a:t>
          </a:r>
          <a:r>
            <a:rPr lang="en-US" sz="1700" b="1" kern="1200">
              <a:solidFill>
                <a:srgbClr val="C00000"/>
              </a:solidFill>
            </a:rPr>
            <a:t>trained</a:t>
          </a:r>
          <a:r>
            <a:rPr lang="en-US" sz="1700" kern="1200"/>
            <a:t> on the VGGFace2 dataset and is a prime example of </a:t>
          </a:r>
          <a:r>
            <a:rPr lang="en-US" sz="1700" b="1" kern="1200">
              <a:solidFill>
                <a:srgbClr val="C00000"/>
              </a:solidFill>
            </a:rPr>
            <a:t>transfer learning.</a:t>
          </a:r>
          <a:r>
            <a:rPr lang="en-US" sz="1700" kern="1200"/>
            <a:t> </a:t>
          </a:r>
        </a:p>
      </dsp:txBody>
      <dsp:txXfrm rot="-5400000">
        <a:off x="3971890" y="3024867"/>
        <a:ext cx="7008415" cy="974589"/>
      </dsp:txXfrm>
    </dsp:sp>
    <dsp:sp modelId="{530EC017-7576-4F16-9F56-72C96B53456E}">
      <dsp:nvSpPr>
        <dsp:cNvPr id="0" name=""/>
        <dsp:cNvSpPr/>
      </dsp:nvSpPr>
      <dsp:spPr>
        <a:xfrm>
          <a:off x="0" y="2837138"/>
          <a:ext cx="3971890" cy="1350044"/>
        </a:xfrm>
        <a:prstGeom prst="roundRect">
          <a:avLst/>
        </a:prstGeom>
        <a:solidFill>
          <a:schemeClr val="accent2">
            <a:hueOff val="1570616"/>
            <a:satOff val="-4253"/>
            <a:lumOff val="333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solidFill>
                <a:schemeClr val="tx1"/>
              </a:solidFill>
            </a:rPr>
            <a:t>Pretrained – VGGFace2:</a:t>
          </a:r>
          <a:r>
            <a:rPr lang="en-US" sz="2100" b="1" kern="1200"/>
            <a:t> </a:t>
          </a:r>
          <a:r>
            <a:rPr lang="en-US" sz="2100" kern="1200"/>
            <a:t>Dataset from Oxford with </a:t>
          </a:r>
          <a:r>
            <a:rPr lang="en-US" sz="2100" b="0" kern="1200">
              <a:solidFill>
                <a:srgbClr val="C00000"/>
              </a:solidFill>
            </a:rPr>
            <a:t>3.3 million images</a:t>
          </a:r>
          <a:r>
            <a:rPr lang="en-US" sz="2100" kern="1200"/>
            <a:t>. </a:t>
          </a:r>
          <a:r>
            <a:rPr lang="en-US" sz="2100" b="0" kern="1200">
              <a:solidFill>
                <a:schemeClr val="bg1"/>
              </a:solidFill>
            </a:rPr>
            <a:t>Deep CNN Layers</a:t>
          </a:r>
          <a:r>
            <a:rPr lang="en-US" sz="2100" kern="1200">
              <a:solidFill>
                <a:schemeClr val="bg1"/>
              </a:solidFill>
            </a:rPr>
            <a:t> are used in VGG model architecture</a:t>
          </a:r>
          <a:r>
            <a:rPr lang="en-US" sz="2100" kern="1200"/>
            <a:t>. </a:t>
          </a:r>
        </a:p>
      </dsp:txBody>
      <dsp:txXfrm>
        <a:off x="65904" y="2903042"/>
        <a:ext cx="3840082" cy="12182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D2B0C4-30CC-4783-8BF9-FF8C7DD8ADA1}">
      <dsp:nvSpPr>
        <dsp:cNvPr id="0" name=""/>
        <dsp:cNvSpPr/>
      </dsp:nvSpPr>
      <dsp:spPr>
        <a:xfrm>
          <a:off x="0" y="725"/>
          <a:ext cx="7240146" cy="16977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5CB557-89E2-40E1-BD1C-F82268D95D19}">
      <dsp:nvSpPr>
        <dsp:cNvPr id="0" name=""/>
        <dsp:cNvSpPr/>
      </dsp:nvSpPr>
      <dsp:spPr>
        <a:xfrm>
          <a:off x="513571" y="382720"/>
          <a:ext cx="933766" cy="9337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4EEEB8-CC68-45E7-9FB9-1FD23541C615}">
      <dsp:nvSpPr>
        <dsp:cNvPr id="0" name=""/>
        <dsp:cNvSpPr/>
      </dsp:nvSpPr>
      <dsp:spPr>
        <a:xfrm>
          <a:off x="1960909" y="725"/>
          <a:ext cx="5279236" cy="1697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679" tIns="179679" rIns="179679" bIns="179679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Tw Cen MT"/>
            </a:rPr>
            <a:t>Accuracy</a:t>
          </a:r>
          <a:r>
            <a:rPr lang="en-US" sz="2500" kern="1200"/>
            <a:t> improves the more data its fed. We could not increase train size due to RAM &amp; GPU</a:t>
          </a:r>
          <a:r>
            <a:rPr lang="en-US" sz="2500" kern="1200">
              <a:latin typeface="Tw Cen MT"/>
            </a:rPr>
            <a:t> as of now</a:t>
          </a:r>
          <a:endParaRPr lang="en-US" sz="2500" kern="1200"/>
        </a:p>
      </dsp:txBody>
      <dsp:txXfrm>
        <a:off x="1960909" y="725"/>
        <a:ext cx="5279236" cy="1697756"/>
      </dsp:txXfrm>
    </dsp:sp>
    <dsp:sp modelId="{2632C2E8-147A-4410-B861-1C6764D786FB}">
      <dsp:nvSpPr>
        <dsp:cNvPr id="0" name=""/>
        <dsp:cNvSpPr/>
      </dsp:nvSpPr>
      <dsp:spPr>
        <a:xfrm>
          <a:off x="0" y="2122921"/>
          <a:ext cx="7240146" cy="16977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D597B3-C5C6-4CAA-A92F-3D6556D61136}">
      <dsp:nvSpPr>
        <dsp:cNvPr id="0" name=""/>
        <dsp:cNvSpPr/>
      </dsp:nvSpPr>
      <dsp:spPr>
        <a:xfrm>
          <a:off x="513571" y="2504916"/>
          <a:ext cx="933766" cy="9337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AE8EC2-0B8A-4A14-BDDB-5A472CAD53FC}">
      <dsp:nvSpPr>
        <dsp:cNvPr id="0" name=""/>
        <dsp:cNvSpPr/>
      </dsp:nvSpPr>
      <dsp:spPr>
        <a:xfrm>
          <a:off x="1960909" y="2122921"/>
          <a:ext cx="5279236" cy="1697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679" tIns="179679" rIns="179679" bIns="179679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Fine-tune the pre-trained models with </a:t>
          </a:r>
          <a:r>
            <a:rPr lang="en-US" sz="2500" kern="1200">
              <a:latin typeface="Tw Cen MT"/>
            </a:rPr>
            <a:t>manually added</a:t>
          </a:r>
          <a:r>
            <a:rPr lang="en-US" sz="2500" kern="1200"/>
            <a:t> layers</a:t>
          </a:r>
        </a:p>
      </dsp:txBody>
      <dsp:txXfrm>
        <a:off x="1960909" y="2122921"/>
        <a:ext cx="5279236" cy="1697756"/>
      </dsp:txXfrm>
    </dsp:sp>
    <dsp:sp modelId="{614A85A8-6B39-4158-953B-E21BA4163EA8}">
      <dsp:nvSpPr>
        <dsp:cNvPr id="0" name=""/>
        <dsp:cNvSpPr/>
      </dsp:nvSpPr>
      <dsp:spPr>
        <a:xfrm>
          <a:off x="0" y="4245117"/>
          <a:ext cx="7240146" cy="169775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B47747-06CF-4BF7-8949-02B65E30FD4A}">
      <dsp:nvSpPr>
        <dsp:cNvPr id="0" name=""/>
        <dsp:cNvSpPr/>
      </dsp:nvSpPr>
      <dsp:spPr>
        <a:xfrm>
          <a:off x="513571" y="4627112"/>
          <a:ext cx="933766" cy="93376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798B90-62FD-4D38-81F3-4B46919F13F4}">
      <dsp:nvSpPr>
        <dsp:cNvPr id="0" name=""/>
        <dsp:cNvSpPr/>
      </dsp:nvSpPr>
      <dsp:spPr>
        <a:xfrm>
          <a:off x="1960909" y="4245117"/>
          <a:ext cx="5279236" cy="1697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679" tIns="179679" rIns="179679" bIns="179679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Explore other models that are more specific to facial recognition, such as </a:t>
          </a:r>
          <a:r>
            <a:rPr lang="en-US" sz="2500" kern="1200" err="1">
              <a:latin typeface="Tw Cen MT"/>
            </a:rPr>
            <a:t>FaceNet</a:t>
          </a:r>
          <a:r>
            <a:rPr lang="en-US" sz="2500" kern="1200">
              <a:latin typeface="Tw Cen MT"/>
            </a:rPr>
            <a:t> and </a:t>
          </a:r>
          <a:r>
            <a:rPr lang="en-US" sz="2500" kern="1200" err="1">
              <a:latin typeface="Tw Cen MT"/>
            </a:rPr>
            <a:t>DeepID</a:t>
          </a:r>
          <a:endParaRPr lang="en-US" sz="2500" kern="1200"/>
        </a:p>
      </dsp:txBody>
      <dsp:txXfrm>
        <a:off x="1960909" y="4245117"/>
        <a:ext cx="5279236" cy="16977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2T20:15:53.0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7424 7934 16383 0 0,'-2'0'0'0'0,"3"0"0"0"0,12 0 0 0 0,15 0 0 0 0,17 0 0 0 0,15 0 0 0 0,13 0 0 0 0,4 0 0 0 0,3 0 0 0 0,4 0 0 0 0,1 0 0 0 0,-2 0 0 0 0,-9 0 0 0 0,-2 0 0 0 0,-8 0 0 0 0,-5 0 0 0 0,-5 0 0 0 0,-1 0 0 0 0,-1 0 0 0 0,-3 0 0 0 0,6 0 0 0 0,-1 0 0 0 0,-5 0 0 0 0,-10 0 0 0 0,-8 0 0 0 0,-9 0 0 0 0,-5 0 0 0 0,-3 0 0 0 0,-3 0 0 0 0,-1 0 0 0 0,0 0 0 0 0,6 0 0 0 0,5 0 0 0 0,9 0 0 0 0,7 0 0 0 0,5 0 0 0 0,-1 0 0 0 0,1 0 0 0 0,-5 0 0 0 0,-5 0 0 0 0,-5 0 0 0 0,-5 0 0 0 0,-5 0 0 0 0,-3 0 0 0 0,-5 0 0 0 0,-7-2 0 0 0,-8-3 0 0 0,-3 0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2T20:16:15.8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7424 7934 16383 0 0,'-2'0'0'0'0,"3"0"0"0"0,12 0 0 0 0,15 0 0 0 0,17 0 0 0 0,15 0 0 0 0,13 0 0 0 0,4 0 0 0 0,3 0 0 0 0,4 0 0 0 0,1 0 0 0 0,-2 0 0 0 0,-9 0 0 0 0,-2 0 0 0 0,-8 0 0 0 0,-5 0 0 0 0,-5 0 0 0 0,-1 0 0 0 0,-1 0 0 0 0,-3 0 0 0 0,6 0 0 0 0,-1 0 0 0 0,-5 0 0 0 0,-10 0 0 0 0,-8 0 0 0 0,-9 0 0 0 0,-5 0 0 0 0,-3 0 0 0 0,-3 0 0 0 0,-1 0 0 0 0,0 0 0 0 0,6 0 0 0 0,5 0 0 0 0,9 0 0 0 0,7 0 0 0 0,5 0 0 0 0,-1 0 0 0 0,1 0 0 0 0,-5 0 0 0 0,-5 0 0 0 0,-5 0 0 0 0,-5 0 0 0 0,-5 0 0 0 0,-3 0 0 0 0,-5 0 0 0 0,-7-2 0 0 0,-8-3 0 0 0,-3 0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FDBFFD-5D12-4882-ABA6-75B2AD5E036E}" type="datetimeFigureOut">
              <a:t>5/23/2024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AAA3C-0EB8-41FA-99BA-6D9823C4F9F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356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8AAA3C-0EB8-41FA-99BA-6D9823C4F9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847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8AAA3C-0EB8-41FA-99BA-6D9823C4F9F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94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8AAA3C-0EB8-41FA-99BA-6D9823C4F9F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0172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Elena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8AAA3C-0EB8-41FA-99BA-6D9823C4F9F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61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Elena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8AAA3C-0EB8-41FA-99BA-6D9823C4F9F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171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8AAA3C-0EB8-41FA-99BA-6D9823C4F9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981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8AAA3C-0EB8-41FA-99BA-6D9823C4F9F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436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Bianca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8AAA3C-0EB8-41FA-99BA-6D9823C4F9F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74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Bianca - It can classify images into 1,000 object categories, such as keyboard, mouse, and pencil</a:t>
            </a:r>
          </a:p>
          <a:p>
            <a:r>
              <a:rPr lang="en-US"/>
              <a:t>Rectified linear unit (</a:t>
            </a:r>
            <a:r>
              <a:rPr lang="en-US" err="1"/>
              <a:t>ReLU</a:t>
            </a:r>
            <a:r>
              <a:rPr lang="en-US"/>
              <a:t>) or rectifier activation function introduces the property of nonlinearity to a deep learning model and solves the vanishing gradients issue.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8AAA3C-0EB8-41FA-99BA-6D9823C4F9F6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943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Bianca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8AAA3C-0EB8-41FA-99BA-6D9823C4F9F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30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Elena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8AAA3C-0EB8-41FA-99BA-6D9823C4F9F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594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Elena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8AAA3C-0EB8-41FA-99BA-6D9823C4F9F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592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Elena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8AAA3C-0EB8-41FA-99BA-6D9823C4F9F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397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Thursday, May 23,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6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Thursday, May 23,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978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Thursday, May 23,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240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Thursday, May 23,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12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Thursday, May 23,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15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Thursday, May 23,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16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Thursday, May 23, 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7356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Thursday, May 23, 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78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Thursday, May 23,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59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Thursday, May 23,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002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Thursday, May 23,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796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Thursday, May 23, 2024</a:t>
            </a:fld>
            <a:endParaRPr lang="en-US" cap="al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807491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mlr.press/v81/buolamwini18a/buolamwini18a.pdf" TargetMode="External"/><Relationship Id="rId2" Type="http://schemas.openxmlformats.org/officeDocument/2006/relationships/hyperlink" Target="https://github.com/joojs/fairfac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caler.com/topics/inception-network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6.png"/><Relationship Id="rId4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19DE0E-F039-443E-AF60-E4B6AA72D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065953-3D69-4CD4-80C3-DF10DEB4C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0"/>
            <a:ext cx="8104091" cy="6857571"/>
          </a:xfrm>
          <a:prstGeom prst="rect">
            <a:avLst/>
          </a:prstGeom>
          <a:gradFill>
            <a:gsLst>
              <a:gs pos="0">
                <a:schemeClr val="accent4">
                  <a:alpha val="80000"/>
                </a:schemeClr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B36DB5-F10D-4EDB-87E2-ECB9301FF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74250" y="627728"/>
            <a:ext cx="4355593" cy="8104092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91000">
                <a:schemeClr val="accent2">
                  <a:alpha val="43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6F195D-95DC-419E-BBC1-E2B601A60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-1"/>
            <a:ext cx="5638801" cy="6886827"/>
          </a:xfrm>
          <a:prstGeom prst="rect">
            <a:avLst/>
          </a:prstGeom>
          <a:gradFill>
            <a:gsLst>
              <a:gs pos="49000">
                <a:schemeClr val="accent6">
                  <a:lumMod val="75000"/>
                  <a:alpha val="0"/>
                </a:schemeClr>
              </a:gs>
              <a:gs pos="99000">
                <a:schemeClr val="accent6">
                  <a:alpha val="79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5993D72-5628-4E5E-BB9F-96066414E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1609180" y="724988"/>
            <a:ext cx="5121259" cy="5458067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56E6C3-E298-3148-3D5E-42836BF7AB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654" y="900588"/>
            <a:ext cx="7466612" cy="3216253"/>
          </a:xfrm>
        </p:spPr>
        <p:txBody>
          <a:bodyPr anchor="t">
            <a:normAutofit/>
          </a:bodyPr>
          <a:lstStyle/>
          <a:p>
            <a:pPr algn="l"/>
            <a:r>
              <a:rPr lang="en-US" sz="4400">
                <a:solidFill>
                  <a:schemeClr val="bg1"/>
                </a:solidFill>
              </a:rPr>
              <a:t>Detecting Racial bias in FACIAL Recognition</a:t>
            </a:r>
            <a:br>
              <a:rPr lang="en-US" sz="4400">
                <a:solidFill>
                  <a:schemeClr val="bg1"/>
                </a:solidFill>
              </a:rPr>
            </a:br>
            <a:r>
              <a:rPr lang="en-US" sz="4400">
                <a:solidFill>
                  <a:schemeClr val="bg1"/>
                </a:solidFill>
              </a:rPr>
              <a:t>Software 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CE21DC-4D16-2825-53C2-1D876D685C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641" y="4731046"/>
            <a:ext cx="5392495" cy="1248274"/>
          </a:xfrm>
        </p:spPr>
        <p:txBody>
          <a:bodyPr anchor="b">
            <a:noAutofit/>
          </a:bodyPr>
          <a:lstStyle/>
          <a:p>
            <a:pPr algn="l"/>
            <a:r>
              <a:rPr lang="en-US" sz="1300" b="1">
                <a:solidFill>
                  <a:schemeClr val="bg1"/>
                </a:solidFill>
              </a:rPr>
              <a:t>Machine Learning Final Project </a:t>
            </a:r>
          </a:p>
          <a:p>
            <a:pPr algn="l"/>
            <a:r>
              <a:rPr lang="en-US" sz="1300" b="1">
                <a:solidFill>
                  <a:schemeClr val="bg1"/>
                </a:solidFill>
              </a:rPr>
              <a:t>Spring 2024</a:t>
            </a:r>
          </a:p>
          <a:p>
            <a:pPr algn="l"/>
            <a:r>
              <a:rPr lang="en-US" sz="1200">
                <a:solidFill>
                  <a:schemeClr val="bg1"/>
                </a:solidFill>
              </a:rPr>
              <a:t>Bianca </a:t>
            </a:r>
            <a:r>
              <a:rPr lang="en-US" sz="1200" err="1">
                <a:solidFill>
                  <a:schemeClr val="bg1"/>
                </a:solidFill>
              </a:rPr>
              <a:t>gunawan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  <a:p>
            <a:pPr algn="l"/>
            <a:r>
              <a:rPr lang="en-US" sz="1200">
                <a:solidFill>
                  <a:schemeClr val="bg1"/>
                </a:solidFill>
              </a:rPr>
              <a:t>Elena </a:t>
            </a:r>
            <a:r>
              <a:rPr lang="en-US" sz="1200" err="1">
                <a:solidFill>
                  <a:schemeClr val="bg1"/>
                </a:solidFill>
              </a:rPr>
              <a:t>gualda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  <a:p>
            <a:pPr algn="l"/>
            <a:r>
              <a:rPr lang="en-US" sz="1200">
                <a:solidFill>
                  <a:schemeClr val="bg1"/>
                </a:solidFill>
              </a:rPr>
              <a:t>Maya Mireles </a:t>
            </a:r>
            <a:r>
              <a:rPr lang="en-US" sz="1200" err="1">
                <a:solidFill>
                  <a:schemeClr val="bg1"/>
                </a:solidFill>
              </a:rPr>
              <a:t>rios</a:t>
            </a:r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F59F1D-60FF-20E0-A2E8-18ABF9223E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70" r="25393"/>
          <a:stretch/>
        </p:blipFill>
        <p:spPr>
          <a:xfrm>
            <a:off x="8104092" y="10"/>
            <a:ext cx="409985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28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B859428-3C72-90D0-BB88-83B9C50B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79571"/>
            <a:ext cx="10241280" cy="1234440"/>
          </a:xfrm>
        </p:spPr>
        <p:txBody>
          <a:bodyPr>
            <a:normAutofit/>
          </a:bodyPr>
          <a:lstStyle/>
          <a:p>
            <a:r>
              <a:rPr lang="en-US"/>
              <a:t>Inception resnetv1– pretrained on </a:t>
            </a:r>
            <a:r>
              <a:rPr lang="en-US" err="1"/>
              <a:t>casia-webface</a:t>
            </a:r>
            <a:r>
              <a:rPr lang="en-US"/>
              <a:t> </a:t>
            </a:r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114F40CB-F300-2A56-E8A9-4B43B0BFB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94481"/>
            <a:ext cx="10241280" cy="3959352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Same </a:t>
            </a:r>
            <a:r>
              <a:rPr lang="en-US" b="1">
                <a:ea typeface="+mn-lt"/>
                <a:cs typeface="+mn-lt"/>
              </a:rPr>
              <a:t>Hybrid Architecture</a:t>
            </a:r>
            <a:r>
              <a:rPr lang="en-US">
                <a:ea typeface="+mn-lt"/>
                <a:cs typeface="+mn-lt"/>
              </a:rPr>
              <a:t>: Combines Inception modules and Residual Connections to leverage both depth and width</a:t>
            </a:r>
          </a:p>
          <a:p>
            <a:r>
              <a:rPr lang="en-US"/>
              <a:t>Casia-</a:t>
            </a:r>
            <a:r>
              <a:rPr lang="en-US" err="1"/>
              <a:t>Webface</a:t>
            </a:r>
            <a:r>
              <a:rPr lang="en-US"/>
              <a:t>: </a:t>
            </a:r>
            <a:r>
              <a:rPr lang="en-US">
                <a:ea typeface="+mn-lt"/>
                <a:cs typeface="+mn-lt"/>
              </a:rPr>
              <a:t>large-scale face dataset that contains over 10,000 subjects and 494,414 images, making it one of the most popular datasets for training face recognition systems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6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53055-6672-B509-0CC3-1485A5DD3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035" y="480789"/>
            <a:ext cx="10241280" cy="1234440"/>
          </a:xfrm>
        </p:spPr>
        <p:txBody>
          <a:bodyPr>
            <a:normAutofit/>
          </a:bodyPr>
          <a:lstStyle/>
          <a:p>
            <a:r>
              <a:rPr lang="en-US"/>
              <a:t>Inception resnetv1(pretrained with </a:t>
            </a:r>
            <a:r>
              <a:rPr lang="en-US" err="1"/>
              <a:t>casia-webface</a:t>
            </a:r>
            <a:r>
              <a:rPr lang="en-US"/>
              <a:t>)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345A5-D55D-D668-B126-091FCE902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2808" y="1945339"/>
            <a:ext cx="4537167" cy="4589906"/>
          </a:xfrm>
        </p:spPr>
        <p:txBody>
          <a:bodyPr vert="horz" lIns="0" tIns="0" rIns="0" bIns="0" rtlCol="0" anchor="t">
            <a:normAutofit/>
          </a:bodyPr>
          <a:lstStyle/>
          <a:p>
            <a:pPr marL="342900" indent="-342900"/>
            <a:r>
              <a:rPr lang="en-US" sz="1600">
                <a:solidFill>
                  <a:srgbClr val="000000"/>
                </a:solidFill>
              </a:rPr>
              <a:t>3,000 images into 80/20 Train-Test Split</a:t>
            </a:r>
          </a:p>
          <a:p>
            <a:pPr marL="342900" indent="-342900"/>
            <a:r>
              <a:rPr lang="en-US" sz="1600"/>
              <a:t>Overall Test Accuracy: 40.50%</a:t>
            </a:r>
          </a:p>
          <a:p>
            <a:pPr marL="0" indent="0">
              <a:buNone/>
            </a:pPr>
            <a:r>
              <a:rPr lang="en-US" sz="1600">
                <a:solidFill>
                  <a:srgbClr val="000000"/>
                </a:solidFill>
              </a:rPr>
              <a:t> Accuracy for: </a:t>
            </a:r>
          </a:p>
          <a:p>
            <a:pPr marL="0" indent="0">
              <a:buNone/>
            </a:pPr>
            <a:r>
              <a:rPr lang="en-US" sz="1600">
                <a:solidFill>
                  <a:srgbClr val="000000"/>
                </a:solidFill>
              </a:rPr>
              <a:t> Label 0 (Black): </a:t>
            </a:r>
            <a:r>
              <a:rPr lang="en-US" sz="1600">
                <a:solidFill>
                  <a:srgbClr val="000000"/>
                </a:solidFill>
                <a:highlight>
                  <a:srgbClr val="00FF00"/>
                </a:highlight>
              </a:rPr>
              <a:t>64.13%</a:t>
            </a:r>
          </a:p>
          <a:p>
            <a:pPr marL="0" indent="0">
              <a:buNone/>
            </a:pPr>
            <a:r>
              <a:rPr lang="en-US" sz="1600">
                <a:solidFill>
                  <a:srgbClr val="000000"/>
                </a:solidFill>
              </a:rPr>
              <a:t> </a:t>
            </a:r>
            <a:r>
              <a:rPr lang="en-US" sz="1600">
                <a:solidFill>
                  <a:srgbClr val="000000"/>
                </a:solidFill>
                <a:ea typeface="+mn-lt"/>
                <a:cs typeface="+mn-lt"/>
              </a:rPr>
              <a:t>Label 1 (East Asian): 48.15%</a:t>
            </a:r>
          </a:p>
          <a:p>
            <a:pPr marL="0" indent="0">
              <a:buNone/>
            </a:pPr>
            <a:r>
              <a:rPr lang="en-US" sz="1600">
                <a:solidFill>
                  <a:srgbClr val="000000"/>
                </a:solidFill>
                <a:ea typeface="+mn-lt"/>
                <a:cs typeface="+mn-lt"/>
              </a:rPr>
              <a:t> Label 2 (Indian): 29.52%</a:t>
            </a:r>
          </a:p>
          <a:p>
            <a:pPr marL="0" indent="0">
              <a:buNone/>
            </a:pPr>
            <a:r>
              <a:rPr lang="en-US" sz="1600">
                <a:solidFill>
                  <a:srgbClr val="000000"/>
                </a:solidFill>
                <a:ea typeface="+mn-lt"/>
                <a:cs typeface="+mn-lt"/>
              </a:rPr>
              <a:t> Label 3 (Hispanic): 29.47%</a:t>
            </a:r>
            <a:endParaRPr lang="en-US" sz="1600"/>
          </a:p>
          <a:p>
            <a:pPr marL="0" indent="0">
              <a:buNone/>
            </a:pPr>
            <a:r>
              <a:rPr lang="en-US" sz="1600">
                <a:solidFill>
                  <a:srgbClr val="000000"/>
                </a:solidFill>
                <a:ea typeface="+mn-lt"/>
                <a:cs typeface="+mn-lt"/>
              </a:rPr>
              <a:t> Label 4 (Middle Eastern): 0%</a:t>
            </a:r>
          </a:p>
          <a:p>
            <a:pPr marL="0" indent="0">
              <a:buNone/>
            </a:pPr>
            <a:r>
              <a:rPr lang="en-US" sz="1600">
                <a:solidFill>
                  <a:srgbClr val="000000"/>
                </a:solidFill>
                <a:ea typeface="+mn-lt"/>
                <a:cs typeface="+mn-lt"/>
              </a:rPr>
              <a:t> Label 5 (SE Asian): 27.42%</a:t>
            </a:r>
          </a:p>
          <a:p>
            <a:pPr marL="0" indent="0">
              <a:buNone/>
            </a:pPr>
            <a:r>
              <a:rPr lang="en-US" sz="1600">
                <a:solidFill>
                  <a:srgbClr val="000000"/>
                </a:solidFill>
                <a:ea typeface="+mn-lt"/>
                <a:cs typeface="+mn-lt"/>
              </a:rPr>
              <a:t> Label 6 (White): </a:t>
            </a:r>
            <a:r>
              <a:rPr lang="en-US" sz="1600">
                <a:solidFill>
                  <a:srgbClr val="000000"/>
                </a:solidFill>
                <a:highlight>
                  <a:srgbClr val="00FF00"/>
                </a:highlight>
                <a:ea typeface="+mn-lt"/>
                <a:cs typeface="+mn-lt"/>
              </a:rPr>
              <a:t>62.73%</a:t>
            </a:r>
            <a:endParaRPr lang="en-US" sz="1600">
              <a:solidFill>
                <a:srgbClr val="000000"/>
              </a:solidFill>
              <a:highlight>
                <a:srgbClr val="00FF00"/>
              </a:highlight>
            </a:endParaRPr>
          </a:p>
          <a:p>
            <a:pPr marL="0" indent="0">
              <a:buNone/>
            </a:pPr>
            <a:r>
              <a:rPr lang="en-US" sz="1600">
                <a:solidFill>
                  <a:srgbClr val="000000"/>
                </a:solidFill>
              </a:rPr>
              <a:t> </a:t>
            </a:r>
          </a:p>
          <a:p>
            <a:pPr marL="342900" indent="-342900"/>
            <a:endParaRPr lang="en-US" sz="1600">
              <a:solidFill>
                <a:srgbClr val="000000"/>
              </a:solidFill>
            </a:endParaRPr>
          </a:p>
          <a:p>
            <a:pPr marL="342900" indent="-342900"/>
            <a:endParaRPr lang="en-US" sz="1600">
              <a:solidFill>
                <a:srgbClr val="000000"/>
              </a:solidFill>
            </a:endParaRPr>
          </a:p>
          <a:p>
            <a:pPr marL="342900" indent="-342900"/>
            <a:endParaRPr lang="en-US" sz="1600" b="1">
              <a:solidFill>
                <a:srgbClr val="000000"/>
              </a:solidFill>
            </a:endParaRPr>
          </a:p>
          <a:p>
            <a:endParaRPr lang="en-US" sz="1200">
              <a:solidFill>
                <a:srgbClr val="0D0D0D"/>
              </a:solidFill>
            </a:endParaRPr>
          </a:p>
        </p:txBody>
      </p:sp>
      <p:pic>
        <p:nvPicPr>
          <p:cNvPr id="8" name="Picture 7" descr="A collage of people&amp;#39;s faces&#10;&#10;Description automatically generated">
            <a:extLst>
              <a:ext uri="{FF2B5EF4-FFF2-40B4-BE49-F238E27FC236}">
                <a16:creationId xmlns:a16="http://schemas.microsoft.com/office/drawing/2014/main" id="{051428F2-8968-9AA3-A781-750A1EA28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045" y="1951135"/>
            <a:ext cx="6096000" cy="380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09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37BFD-3B52-38D2-D6A9-79FF0E6F4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673" y="0"/>
            <a:ext cx="10241280" cy="1234440"/>
          </a:xfrm>
        </p:spPr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ACBA0-BBA1-776D-2DE5-060D7EEEC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9411" y="1614992"/>
            <a:ext cx="10241280" cy="416786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RESNET50 is trained on object images, resulting low and varying facial recognition accuracy for different race class. This </a:t>
            </a:r>
            <a:r>
              <a:rPr lang="en-US">
                <a:ea typeface="+mn-lt"/>
                <a:cs typeface="+mn-lt"/>
              </a:rPr>
              <a:t>also suggests presence of racial bias</a:t>
            </a:r>
            <a:endParaRPr lang="en-US"/>
          </a:p>
          <a:p>
            <a:r>
              <a:rPr lang="en-US" cap="all">
                <a:ea typeface="+mn-lt"/>
                <a:cs typeface="+mn-lt"/>
              </a:rPr>
              <a:t>INCEPTION RESNETV1(PRETRAINED WITH VGG2)</a:t>
            </a:r>
            <a:r>
              <a:rPr lang="en-US" sz="1400">
                <a:ea typeface="+mn-lt"/>
                <a:cs typeface="+mn-lt"/>
              </a:rPr>
              <a:t>  </a:t>
            </a:r>
            <a:r>
              <a:rPr lang="en-US">
                <a:ea typeface="+mn-lt"/>
                <a:cs typeface="+mn-lt"/>
              </a:rPr>
              <a:t>is very robust and continually improves its accuracy the higher sample size its trained with. It demonstrates varying levels of accuracy based on race, suggesting that racial bias exists.  </a:t>
            </a:r>
            <a:endParaRPr lang="en-US">
              <a:latin typeface="TW Cen MT"/>
              <a:cs typeface="Arial"/>
            </a:endParaRPr>
          </a:p>
          <a:p>
            <a:r>
              <a:rPr lang="en-US" cap="all">
                <a:latin typeface="TW Cen MT"/>
                <a:ea typeface="+mn-lt"/>
                <a:cs typeface="Arial"/>
              </a:rPr>
              <a:t>INCEPTION RESNETV1(PRETRAINED WITH CASIA-WEBFACE) </a:t>
            </a:r>
            <a:r>
              <a:rPr lang="en-US">
                <a:latin typeface="TW Cen MT"/>
                <a:ea typeface="+mn-lt"/>
                <a:cs typeface="Arial"/>
              </a:rPr>
              <a:t> demonstrates varying levels of accuracy based on race, suggesting that racial bias exists</a:t>
            </a:r>
          </a:p>
          <a:p>
            <a:endParaRPr lang="en-US">
              <a:latin typeface="TW Cen MT"/>
              <a:ea typeface="+mn-lt"/>
              <a:cs typeface="Arial"/>
            </a:endParaRPr>
          </a:p>
          <a:p>
            <a:pPr marL="0" indent="0">
              <a:buNone/>
            </a:pPr>
            <a:endParaRPr lang="en-US">
              <a:latin typeface="TW Cen MT"/>
              <a:ea typeface="+mn-lt"/>
              <a:cs typeface="Arial"/>
            </a:endParaRPr>
          </a:p>
          <a:p>
            <a:pPr marL="0" indent="0">
              <a:buNone/>
            </a:pPr>
            <a:endParaRPr lang="en-US" cap="all">
              <a:latin typeface="Tw Cen MT"/>
              <a:ea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802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0BF4A1-714C-419E-A19F-578DE93BE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91A9BD-D57F-4941-931F-40597AB3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409317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4DB264-9467-4730-B9E9-C9A97DD66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90128" y="3609527"/>
            <a:ext cx="2458347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B097F88-2120-47B4-B891-5B28F66BB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64227" y="1757079"/>
            <a:ext cx="3900088" cy="4178958"/>
          </a:xfrm>
          <a:custGeom>
            <a:avLst/>
            <a:gdLst>
              <a:gd name="connsiteX0" fmla="*/ 2431956 w 3900088"/>
              <a:gd name="connsiteY0" fmla="*/ 93939 h 4178958"/>
              <a:gd name="connsiteX1" fmla="*/ 3900088 w 3900088"/>
              <a:gd name="connsiteY1" fmla="*/ 2089479 h 4178958"/>
              <a:gd name="connsiteX2" fmla="*/ 1810609 w 3900088"/>
              <a:gd name="connsiteY2" fmla="*/ 4178958 h 4178958"/>
              <a:gd name="connsiteX3" fmla="*/ 77980 w 3900088"/>
              <a:gd name="connsiteY3" fmla="*/ 3257727 h 4178958"/>
              <a:gd name="connsiteX4" fmla="*/ 0 w 3900088"/>
              <a:gd name="connsiteY4" fmla="*/ 3129367 h 4178958"/>
              <a:gd name="connsiteX5" fmla="*/ 831517 w 3900088"/>
              <a:gd name="connsiteY5" fmla="*/ 244059 h 4178958"/>
              <a:gd name="connsiteX6" fmla="*/ 997290 w 3900088"/>
              <a:gd name="connsiteY6" fmla="*/ 164202 h 4178958"/>
              <a:gd name="connsiteX7" fmla="*/ 1810609 w 3900088"/>
              <a:gd name="connsiteY7" fmla="*/ 0 h 4178958"/>
              <a:gd name="connsiteX8" fmla="*/ 2431956 w 3900088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8" h="4178958">
                <a:moveTo>
                  <a:pt x="2431956" y="93939"/>
                </a:moveTo>
                <a:cubicBezTo>
                  <a:pt x="3282517" y="358491"/>
                  <a:pt x="3900088" y="1151865"/>
                  <a:pt x="3900088" y="2089479"/>
                </a:cubicBezTo>
                <a:cubicBezTo>
                  <a:pt x="3900088" y="3243466"/>
                  <a:pt x="2964596" y="4178958"/>
                  <a:pt x="1810609" y="4178958"/>
                </a:cubicBezTo>
                <a:cubicBezTo>
                  <a:pt x="1089367" y="4178958"/>
                  <a:pt x="453475" y="3813531"/>
                  <a:pt x="77980" y="3257727"/>
                </a:cubicBezTo>
                <a:lnTo>
                  <a:pt x="0" y="3129367"/>
                </a:lnTo>
                <a:lnTo>
                  <a:pt x="831517" y="244059"/>
                </a:lnTo>
                <a:lnTo>
                  <a:pt x="997290" y="164202"/>
                </a:lnTo>
                <a:cubicBezTo>
                  <a:pt x="1247271" y="58468"/>
                  <a:pt x="1522112" y="0"/>
                  <a:pt x="1810609" y="0"/>
                </a:cubicBezTo>
                <a:cubicBezTo>
                  <a:pt x="2026982" y="0"/>
                  <a:pt x="2235673" y="32888"/>
                  <a:pt x="2431956" y="93939"/>
                </a:cubicBezTo>
                <a:close/>
              </a:path>
            </a:pathLst>
          </a:custGeom>
          <a:gradFill>
            <a:gsLst>
              <a:gs pos="36000">
                <a:schemeClr val="accent6">
                  <a:lumMod val="60000"/>
                  <a:lumOff val="40000"/>
                  <a:alpha val="6000"/>
                </a:schemeClr>
              </a:gs>
              <a:gs pos="100000">
                <a:schemeClr val="accent6">
                  <a:alpha val="2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9338F5-05AB-4DC5-BD1C-1A9F26C38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50099" y="411154"/>
            <a:ext cx="4395601" cy="3581400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922135-1594-63B5-E8E1-11865BE48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68280"/>
            <a:ext cx="3390645" cy="3363597"/>
          </a:xfrm>
        </p:spPr>
        <p:txBody>
          <a:bodyPr>
            <a:normAutofit/>
          </a:bodyPr>
          <a:lstStyle/>
          <a:p>
            <a:pPr algn="r"/>
            <a:r>
              <a:rPr lang="en-US" sz="3200">
                <a:solidFill>
                  <a:schemeClr val="bg1"/>
                </a:solidFill>
              </a:rPr>
              <a:t>Future directions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0A0DB15-62AC-939C-8716-1ED960258C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2545003"/>
              </p:ext>
            </p:extLst>
          </p:nvPr>
        </p:nvGraphicFramePr>
        <p:xfrm>
          <a:off x="4494654" y="457200"/>
          <a:ext cx="7240146" cy="594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48144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B898D-5507-694D-7508-EB8FEE251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498" y="313214"/>
            <a:ext cx="6692881" cy="3347559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4400" spc="750">
                <a:solidFill>
                  <a:schemeClr val="accent3">
                    <a:lumMod val="75000"/>
                  </a:schemeClr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57333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53055-6672-B509-0CC3-1485A5DD3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0"/>
            <a:ext cx="10241280" cy="1234440"/>
          </a:xfrm>
        </p:spPr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345A5-D55D-D668-B126-091FCE902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0162" y="1612202"/>
            <a:ext cx="10241280" cy="3959352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en-US">
                <a:latin typeface="TW Cen MT"/>
              </a:rPr>
              <a:t>Data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  <a:hlinkClick r:id="rId2"/>
              </a:rPr>
              <a:t>https://github.com/joojs/fairface</a:t>
            </a:r>
            <a:endParaRPr lang="en-US"/>
          </a:p>
          <a:p>
            <a:pPr marL="0" indent="0">
              <a:buNone/>
            </a:pPr>
            <a:r>
              <a:rPr lang="en-US">
                <a:latin typeface="Tw Cen MT"/>
              </a:rPr>
              <a:t>References </a:t>
            </a:r>
          </a:p>
          <a:p>
            <a:pPr marL="0" indent="0">
              <a:buNone/>
            </a:pPr>
            <a:r>
              <a:rPr lang="en-US">
                <a:latin typeface="TW Cen MT"/>
                <a:hlinkClick r:id="rId3"/>
              </a:rPr>
              <a:t>https://proceedings.mlr.press/v81/buolamwini18a/buolamwini18a.pdf</a:t>
            </a:r>
            <a:endParaRPr lang="en-US">
              <a:latin typeface="TW Cen MT"/>
            </a:endParaRPr>
          </a:p>
          <a:p>
            <a:pPr marL="0" indent="0">
              <a:buNone/>
            </a:pPr>
            <a:r>
              <a:rPr lang="en-US">
                <a:latin typeface="TW Cen MT"/>
                <a:cs typeface="Arial"/>
                <a:hlinkClick r:id="rId4"/>
              </a:rPr>
              <a:t>https://www.scaler.com/topics/inception-network/</a:t>
            </a:r>
            <a:endParaRPr lang="en-US">
              <a:latin typeface="TW Cen MT"/>
            </a:endParaRP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886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53055-6672-B509-0CC3-1485A5DD3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929" y="320634"/>
            <a:ext cx="10241280" cy="1234440"/>
          </a:xfrm>
        </p:spPr>
        <p:txBody>
          <a:bodyPr>
            <a:normAutofit/>
          </a:bodyPr>
          <a:lstStyle/>
          <a:p>
            <a:r>
              <a:rPr lang="en-US" sz="3000"/>
              <a:t>Racial bias in FACIAL </a:t>
            </a:r>
            <a:br>
              <a:rPr lang="en-US" sz="3000"/>
            </a:br>
            <a:r>
              <a:rPr lang="en-US" sz="3000"/>
              <a:t>Analytic systems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345A5-D55D-D668-B126-091FCE902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287" y="1398445"/>
            <a:ext cx="10241280" cy="4242333"/>
          </a:xfrm>
        </p:spPr>
        <p:txBody>
          <a:bodyPr vert="horz" lIns="0" tIns="0" rIns="0" bIns="0" rtlCol="0" anchor="t">
            <a:noAutofit/>
          </a:bodyPr>
          <a:lstStyle/>
          <a:p>
            <a:endParaRPr lang="en-US" sz="2000" i="0" u="none" strike="noStrike">
              <a:solidFill>
                <a:schemeClr val="tx1">
                  <a:lumMod val="85000"/>
                  <a:lumOff val="15000"/>
                </a:schemeClr>
              </a:solidFill>
              <a:effectLst/>
              <a:latin typeface="Tw Cen MT" panose="020B0602020104020603" pitchFamily="34" charset="77"/>
            </a:endParaRPr>
          </a:p>
          <a:p>
            <a:pPr fontAlgn="base">
              <a:spcBef>
                <a:spcPts val="1500"/>
              </a:spcBef>
              <a:spcAft>
                <a:spcPts val="1500"/>
              </a:spcAft>
            </a:pPr>
            <a:r>
              <a:rPr lang="en-US" sz="2000" b="0" i="0" u="none" strike="noStrik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w Cen MT"/>
              </a:rPr>
              <a:t>Facial recognition algorithms have higher false positive rates for Asian and African American faces compared to Caucasian faces (The National Institute of Standards and Technology, 2019)</a:t>
            </a: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Tw Cen MT"/>
              </a:rPr>
              <a:t> </a:t>
            </a:r>
            <a:endParaRPr lang="en-US" sz="2000" b="0" i="0" u="none" strike="noStrike">
              <a:solidFill>
                <a:schemeClr val="tx1">
                  <a:lumMod val="85000"/>
                  <a:lumOff val="15000"/>
                </a:schemeClr>
              </a:solidFill>
              <a:effectLst/>
              <a:latin typeface="Tw Cen MT" panose="020B0602020104020603" pitchFamily="34" charset="77"/>
            </a:endParaRPr>
          </a:p>
          <a:p>
            <a:pPr algn="l" rtl="0" fontAlgn="base">
              <a:spcBef>
                <a:spcPts val="150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w Cen MT"/>
                <a:cs typeface="ADLaM Display"/>
              </a:rPr>
              <a:t>Facial recognition systems from major tech companies exhibited higher error rates for darker-skinned women (up to 34.7%) compared to lighter-skinned men (0.8%)</a:t>
            </a:r>
            <a:r>
              <a:rPr lang="en-US" sz="2000" b="0" i="0" u="none" strike="noStrike">
                <a:solidFill>
                  <a:srgbClr val="ECECEC"/>
                </a:solidFill>
                <a:effectLst/>
                <a:latin typeface="Tw Cen MT"/>
              </a:rPr>
              <a:t> </a:t>
            </a:r>
            <a:r>
              <a:rPr lang="en-US" sz="2000" b="0" i="0" u="none" strike="noStrik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w Cen MT"/>
              </a:rPr>
              <a:t>(</a:t>
            </a:r>
            <a:r>
              <a:rPr lang="en-US" sz="2000" b="0" i="0" u="none" strike="noStrike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w Cen MT"/>
              </a:rPr>
              <a:t>Buolamwini</a:t>
            </a:r>
            <a:r>
              <a:rPr lang="en-US" sz="2000" b="0" i="0" u="none" strike="noStrik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w Cen MT"/>
              </a:rPr>
              <a:t> </a:t>
            </a: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Tw Cen MT"/>
              </a:rPr>
              <a:t>and </a:t>
            </a:r>
            <a:r>
              <a:rPr lang="en-US" sz="2000" b="0" i="0" u="none" strike="noStrike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w Cen MT"/>
              </a:rPr>
              <a:t>Gebru</a:t>
            </a:r>
            <a:r>
              <a:rPr lang="en-US" sz="2000" b="0" i="0" u="none" strike="noStrik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w Cen MT"/>
              </a:rPr>
              <a:t>, 2018)</a:t>
            </a:r>
            <a:endParaRPr lang="en-US" sz="2000" i="0" u="none" strike="noStrike">
              <a:solidFill>
                <a:schemeClr val="tx1">
                  <a:lumMod val="85000"/>
                  <a:lumOff val="15000"/>
                </a:schemeClr>
              </a:solidFill>
              <a:effectLst/>
              <a:latin typeface="Tw Cen MT"/>
              <a:cs typeface="ADLaM Display" panose="020F0502020204030204" pitchFamily="34" charset="0"/>
            </a:endParaRPr>
          </a:p>
          <a:p>
            <a:r>
              <a:rPr lang="en-US" sz="2000" i="0" u="none" strike="noStrik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w Cen MT"/>
              </a:rPr>
              <a:t>Existing public face image datasets predominantly feature Caucasian faces, leading to underrepresentation of other races</a:t>
            </a:r>
          </a:p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Tw Cen MT"/>
              </a:rPr>
              <a:t>Efforts to diversify train data have been made to help mitigate bias </a:t>
            </a:r>
            <a:endParaRPr lang="en-US" sz="2000">
              <a:solidFill>
                <a:schemeClr val="tx1">
                  <a:lumMod val="85000"/>
                  <a:lumOff val="15000"/>
                </a:schemeClr>
              </a:solidFill>
              <a:latin typeface="Tw Cen MT" panose="020B06020201040206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67344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2FCB0-B05C-AB1B-02EE-6A96F2ED4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r"/>
            <a:r>
              <a:rPr lang="en-US" sz="3200">
                <a:solidFill>
                  <a:schemeClr val="bg1"/>
                </a:solidFill>
              </a:rPr>
              <a:t>Our approach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9EADB-39BE-A31B-A724-729205D41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238" y="734788"/>
            <a:ext cx="6273972" cy="4843462"/>
          </a:xfrm>
        </p:spPr>
        <p:txBody>
          <a:bodyPr vert="horz" lIns="0" tIns="0" rIns="0" bIns="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2500" b="1"/>
              <a:t>The Problem</a:t>
            </a:r>
          </a:p>
          <a:p>
            <a:pPr marL="0" indent="0">
              <a:buNone/>
            </a:pPr>
            <a:r>
              <a:rPr lang="en-US" sz="2500" i="1"/>
              <a:t>Where does racial bias exist in deep learning software? </a:t>
            </a:r>
          </a:p>
          <a:p>
            <a:pPr marL="0" indent="0">
              <a:buNone/>
            </a:pPr>
            <a:r>
              <a:rPr lang="en-US" sz="2500" i="1"/>
              <a:t>What role does the dataset play in the performance of these models? </a:t>
            </a:r>
          </a:p>
          <a:p>
            <a:pPr marL="0" indent="0">
              <a:buNone/>
            </a:pPr>
            <a:r>
              <a:rPr lang="en-US" sz="2500" b="1"/>
              <a:t>Goals of Analysis </a:t>
            </a:r>
          </a:p>
          <a:p>
            <a:r>
              <a:rPr lang="en-US" sz="2500"/>
              <a:t>Explore the impact of more diverse data sets on model performance </a:t>
            </a:r>
          </a:p>
          <a:p>
            <a:r>
              <a:rPr lang="en-US" sz="2500"/>
              <a:t>Compare the performance of different models given same data </a:t>
            </a:r>
          </a:p>
          <a:p>
            <a:pPr marL="0" indent="0">
              <a:buNone/>
            </a:pPr>
            <a:endParaRPr lang="en-US" sz="1800" b="1"/>
          </a:p>
        </p:txBody>
      </p:sp>
      <p:pic>
        <p:nvPicPr>
          <p:cNvPr id="4" name="Picture 3" descr="A collage of people with different facial expressions&#10;&#10;Description automatically generated">
            <a:extLst>
              <a:ext uri="{FF2B5EF4-FFF2-40B4-BE49-F238E27FC236}">
                <a16:creationId xmlns:a16="http://schemas.microsoft.com/office/drawing/2014/main" id="{89E87C8C-5738-B271-1A16-E8D19A2F7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2" y="1218832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852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3CBB9B1-7B7D-4BA1-A1AF-572168B39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653055-6672-B509-0CC3-1485A5DD3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6128" y="-14908"/>
            <a:ext cx="3091607" cy="1727643"/>
          </a:xfrm>
        </p:spPr>
        <p:txBody>
          <a:bodyPr anchor="b">
            <a:normAutofit/>
          </a:bodyPr>
          <a:lstStyle/>
          <a:p>
            <a:r>
              <a:rPr lang="en-US" sz="2800"/>
              <a:t>Data Set &amp; Description</a:t>
            </a:r>
          </a:p>
        </p:txBody>
      </p:sp>
      <p:pic>
        <p:nvPicPr>
          <p:cNvPr id="4" name="Picture 3" descr="A collage of images of people&#10;&#10;Description automatically generated">
            <a:extLst>
              <a:ext uri="{FF2B5EF4-FFF2-40B4-BE49-F238E27FC236}">
                <a16:creationId xmlns:a16="http://schemas.microsoft.com/office/drawing/2014/main" id="{808910AB-24FA-0B71-818F-C2FCCF745F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10" r="5013" b="2"/>
          <a:stretch/>
        </p:blipFill>
        <p:spPr>
          <a:xfrm>
            <a:off x="20" y="431"/>
            <a:ext cx="7799970" cy="640831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345A5-D55D-D668-B126-091FCE902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7805" y="1768077"/>
            <a:ext cx="3570601" cy="4176082"/>
          </a:xfrm>
        </p:spPr>
        <p:txBody>
          <a:bodyPr vert="horz" lIns="0" tIns="0" rIns="0" bIns="0" rtlCol="0" anchor="t">
            <a:normAutofit/>
          </a:bodyPr>
          <a:lstStyle/>
          <a:p>
            <a:endParaRPr lang="en-US" sz="1400">
              <a:ea typeface="+mn-lt"/>
              <a:cs typeface="+mn-lt"/>
            </a:endParaRPr>
          </a:p>
          <a:p>
            <a:r>
              <a:rPr lang="en-US" sz="1400">
                <a:latin typeface="TW Cen MT"/>
                <a:ea typeface="+mn-lt"/>
                <a:cs typeface="Arial"/>
              </a:rPr>
              <a:t>Data set was sourced from GitHub.</a:t>
            </a:r>
          </a:p>
          <a:p>
            <a:r>
              <a:rPr lang="en-US" sz="1400">
                <a:latin typeface="TW Cen MT"/>
                <a:ea typeface="+mn-lt"/>
                <a:cs typeface="Arial"/>
              </a:rPr>
              <a:t>Racially diverse data set called </a:t>
            </a:r>
            <a:r>
              <a:rPr lang="en-US" sz="1400" err="1">
                <a:latin typeface="TW Cen MT"/>
                <a:ea typeface="+mn-lt"/>
                <a:cs typeface="Arial"/>
              </a:rPr>
              <a:t>FairFace</a:t>
            </a:r>
            <a:endParaRPr lang="en-US" sz="1400">
              <a:latin typeface="TW Cen MT"/>
              <a:ea typeface="+mn-lt"/>
              <a:cs typeface="Arial"/>
            </a:endParaRPr>
          </a:p>
          <a:p>
            <a:r>
              <a:rPr lang="en-US" sz="1400">
                <a:latin typeface="TW Cen MT"/>
                <a:ea typeface="+mn-lt"/>
                <a:cs typeface="Arial"/>
              </a:rPr>
              <a:t>86,744 Facial JPEG Images labeled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400">
                <a:latin typeface="TW Cen MT"/>
                <a:ea typeface="+mn-lt"/>
                <a:cs typeface="Arial"/>
              </a:rPr>
              <a:t> 7 races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400">
                <a:latin typeface="TW Cen MT"/>
                <a:ea typeface="+mn-lt"/>
                <a:cs typeface="Arial"/>
              </a:rPr>
              <a:t>Age range 0-70+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400">
                <a:latin typeface="TW Cen MT"/>
                <a:ea typeface="+mn-lt"/>
                <a:cs typeface="Arial"/>
              </a:rPr>
              <a:t>Gender: Female &amp; Male </a:t>
            </a:r>
            <a:endParaRPr lang="en-US">
              <a:latin typeface="TW Cen MT"/>
            </a:endParaRPr>
          </a:p>
          <a:p>
            <a:r>
              <a:rPr lang="en-US" sz="1400">
                <a:ea typeface="+mn-lt"/>
                <a:cs typeface="+mn-lt"/>
              </a:rPr>
              <a:t>Due to computational power and efficiency, we took 3000 facial images for our Deep Learning analysis</a:t>
            </a:r>
          </a:p>
          <a:p>
            <a:r>
              <a:rPr lang="en-US" sz="1400"/>
              <a:t>Resized Images to 224 x 224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49257"/>
          </a:xfrm>
          <a:prstGeom prst="rect">
            <a:avLst/>
          </a:prstGeom>
          <a:gradFill>
            <a:gsLst>
              <a:gs pos="34000">
                <a:schemeClr val="accent4">
                  <a:alpha val="73000"/>
                </a:schemeClr>
              </a:gs>
              <a:gs pos="100000">
                <a:schemeClr val="accent5">
                  <a:alpha val="89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8314"/>
            <a:ext cx="8115300" cy="449258"/>
          </a:xfrm>
          <a:prstGeom prst="rect">
            <a:avLst/>
          </a:prstGeom>
          <a:gradFill>
            <a:gsLst>
              <a:gs pos="22000">
                <a:schemeClr val="accent5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02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B02F283-AD3D-43EB-8EB3-EEABE7B68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267ACD-C9FA-48F7-BA90-C05046F4E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74922"/>
            <a:ext cx="12198726" cy="1606049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4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17AA8-C417-4F74-9F1B-EAD82A19B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270744" y="1998314"/>
            <a:ext cx="1605188" cy="8160125"/>
          </a:xfrm>
          <a:prstGeom prst="rect">
            <a:avLst/>
          </a:prstGeom>
          <a:gradFill>
            <a:gsLst>
              <a:gs pos="5000">
                <a:schemeClr val="accent2">
                  <a:alpha val="68000"/>
                </a:schemeClr>
              </a:gs>
              <a:gs pos="100000">
                <a:schemeClr val="accent5">
                  <a:alpha val="4300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9F9CB9-0076-49F5-845A-C97CCFC16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2413" y="2532510"/>
            <a:ext cx="1605189" cy="7090015"/>
          </a:xfrm>
          <a:prstGeom prst="rect">
            <a:avLst/>
          </a:prstGeom>
          <a:gradFill>
            <a:gsLst>
              <a:gs pos="42000">
                <a:schemeClr val="accent4">
                  <a:alpha val="0"/>
                </a:schemeClr>
              </a:gs>
              <a:gs pos="99000">
                <a:schemeClr val="accent6">
                  <a:alpha val="48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67348B-D4F9-4978-8FB4-D4031CD13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30450" y="5273748"/>
            <a:ext cx="7275001" cy="1150514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56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653055-6672-B509-0CC3-1485A5DD3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69" y="5553718"/>
            <a:ext cx="7203004" cy="1054645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200" spc="750">
                <a:solidFill>
                  <a:schemeClr val="bg1"/>
                </a:solidFill>
              </a:rPr>
              <a:t>Resnet-50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345A5-D55D-D668-B126-091FCE902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4885" y="5029704"/>
            <a:ext cx="3661951" cy="2089126"/>
          </a:xfrm>
        </p:spPr>
        <p:txBody>
          <a:bodyPr vert="horz" lIns="0" tIns="0" rIns="0" bIns="0" rtlCol="0" anchor="ctr"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cap="all" spc="600">
                <a:solidFill>
                  <a:schemeClr val="bg1"/>
                </a:solidFill>
                <a:ea typeface="+mn-lt"/>
                <a:cs typeface="+mn-lt"/>
              </a:rPr>
              <a:t>Deep Residual Learning for Image Recognition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</p:txBody>
      </p:sp>
      <p:pic>
        <p:nvPicPr>
          <p:cNvPr id="4" name="Picture 3" descr="The Annotated ResNet-50. Explaining how ResNet-50 works and why… | by  Suvaditya Mukherjee | Towards Data Science">
            <a:extLst>
              <a:ext uri="{FF2B5EF4-FFF2-40B4-BE49-F238E27FC236}">
                <a16:creationId xmlns:a16="http://schemas.microsoft.com/office/drawing/2014/main" id="{3FADF0C1-7279-1CC2-EF7B-CA0DFC0E7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782" y="458778"/>
            <a:ext cx="9763623" cy="31156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B16679-29AE-FA75-3EFB-E1BD96B0E2A7}"/>
              </a:ext>
            </a:extLst>
          </p:cNvPr>
          <p:cNvSpPr txBox="1"/>
          <p:nvPr/>
        </p:nvSpPr>
        <p:spPr>
          <a:xfrm>
            <a:off x="667194" y="3832276"/>
            <a:ext cx="1095239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50-layer convolutional neural network​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Forms networks by </a:t>
            </a:r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stacking residual blocks</a:t>
            </a:r>
            <a:r>
              <a:rPr lang="en-US">
                <a:ea typeface="+mn-lt"/>
                <a:cs typeface="+mn-lt"/>
              </a:rPr>
              <a:t>, allow for the direct flow of information through the </a:t>
            </a:r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skip connections</a:t>
            </a:r>
            <a:r>
              <a:rPr lang="en-US">
                <a:ea typeface="+mn-lt"/>
                <a:cs typeface="+mn-lt"/>
              </a:rPr>
              <a:t>, mitigating the vanishing gradient problem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Fewer filters and is less complex than a </a:t>
            </a:r>
            <a:r>
              <a:rPr lang="en-US" err="1">
                <a:ea typeface="+mn-lt"/>
                <a:cs typeface="+mn-lt"/>
              </a:rPr>
              <a:t>VGGNet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3932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22135-1594-63B5-E8E1-11865BE48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457199"/>
            <a:ext cx="9448800" cy="1061357"/>
          </a:xfrm>
        </p:spPr>
        <p:txBody>
          <a:bodyPr>
            <a:normAutofit/>
          </a:bodyPr>
          <a:lstStyle/>
          <a:p>
            <a:r>
              <a:rPr lang="en-US" sz="4000"/>
              <a:t>RESNET-50 Results 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EE3BEBE-538C-A436-26A3-1E73777C0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7688" y="2022301"/>
            <a:ext cx="4537167" cy="3357008"/>
          </a:xfrm>
        </p:spPr>
        <p:txBody>
          <a:bodyPr vert="horz" lIns="0" tIns="0" rIns="0" bIns="0" rtlCol="0" anchor="t">
            <a:normAutofit/>
          </a:bodyPr>
          <a:lstStyle/>
          <a:p>
            <a:pPr marL="342900" indent="-342900"/>
            <a:r>
              <a:rPr lang="en-US" sz="2000">
                <a:solidFill>
                  <a:srgbClr val="000000"/>
                </a:solidFill>
              </a:rPr>
              <a:t>3,000 images into 80/20 Train-Test Split</a:t>
            </a:r>
          </a:p>
          <a:p>
            <a:pPr marL="342900" indent="-342900"/>
            <a:r>
              <a:rPr lang="en-US" sz="2000"/>
              <a:t>Overall Test Accuracy: 34.0%</a:t>
            </a:r>
          </a:p>
          <a:p>
            <a:pPr marL="342900" indent="-342900"/>
            <a:r>
              <a:rPr lang="en-US" sz="2000">
                <a:solidFill>
                  <a:srgbClr val="000000"/>
                </a:solidFill>
              </a:rPr>
              <a:t>Significantly low accuracy and precision for Southeast Asian, but quite balanced for other races.</a:t>
            </a:r>
          </a:p>
          <a:p>
            <a:pPr marL="0" indent="0">
              <a:buNone/>
            </a:pPr>
            <a:endParaRPr lang="en-US" sz="2000"/>
          </a:p>
          <a:p>
            <a:pPr marL="342900" indent="-342900"/>
            <a:endParaRPr lang="en-US" sz="200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600">
              <a:solidFill>
                <a:srgbClr val="000000"/>
              </a:solidFill>
            </a:endParaRPr>
          </a:p>
          <a:p>
            <a:pPr marL="342900" indent="-342900"/>
            <a:endParaRPr lang="en-US" sz="1600">
              <a:solidFill>
                <a:srgbClr val="000000"/>
              </a:solidFill>
            </a:endParaRPr>
          </a:p>
          <a:p>
            <a:pPr marL="342900" indent="-342900"/>
            <a:endParaRPr lang="en-US" sz="1600" b="1">
              <a:solidFill>
                <a:srgbClr val="000000"/>
              </a:solidFill>
            </a:endParaRPr>
          </a:p>
          <a:p>
            <a:endParaRPr lang="en-US" sz="1200">
              <a:solidFill>
                <a:srgbClr val="0D0D0D"/>
              </a:solidFill>
            </a:endParaRPr>
          </a:p>
        </p:txBody>
      </p:sp>
      <p:pic>
        <p:nvPicPr>
          <p:cNvPr id="4" name="Picture 3" descr="A collage of people with labels&#10;&#10;Description automatically generated">
            <a:extLst>
              <a:ext uri="{FF2B5EF4-FFF2-40B4-BE49-F238E27FC236}">
                <a16:creationId xmlns:a16="http://schemas.microsoft.com/office/drawing/2014/main" id="{D69EF842-4D36-EBED-E5CB-AD3C04D61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09" y="1712716"/>
            <a:ext cx="7184571" cy="399360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C4CD50B-C562-9299-91F9-57E1806BB8DC}"/>
                  </a:ext>
                </a:extLst>
              </p14:cNvPr>
              <p14:cNvContentPartPr/>
              <p14:nvPr/>
            </p14:nvContentPartPr>
            <p14:xfrm>
              <a:off x="686841" y="4226990"/>
              <a:ext cx="650510" cy="16747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C4CD50B-C562-9299-91F9-57E1806BB8D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2872" y="3840521"/>
                <a:ext cx="758089" cy="7883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1BC0186-ED81-2332-FFCA-A6293EABDF3B}"/>
                  </a:ext>
                </a:extLst>
              </p14:cNvPr>
              <p14:cNvContentPartPr/>
              <p14:nvPr/>
            </p14:nvContentPartPr>
            <p14:xfrm>
              <a:off x="686840" y="2024726"/>
              <a:ext cx="650510" cy="16747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1BC0186-ED81-2332-FFCA-A6293EABDF3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2871" y="1638257"/>
                <a:ext cx="758089" cy="78839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8463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E383CC5D-71E8-4CB2-8E4A-F1E4FF6DC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2DA5AC1-43C5-4243-9028-07DBB80D0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"/>
            <a:ext cx="12192000" cy="1600201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A4EDA1C-27A1-4C83-ACE4-6675EC924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9161" y="9109"/>
            <a:ext cx="7792839" cy="1594270"/>
          </a:xfrm>
          <a:prstGeom prst="rect">
            <a:avLst/>
          </a:prstGeom>
          <a:gradFill>
            <a:gsLst>
              <a:gs pos="22000">
                <a:schemeClr val="accent2">
                  <a:alpha val="0"/>
                </a:schemeClr>
              </a:gs>
              <a:gs pos="99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C2185E4-B584-4B9D-9440-DEA0FB9D9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021976" y="-906246"/>
            <a:ext cx="1602951" cy="3416298"/>
          </a:xfrm>
          <a:prstGeom prst="rect">
            <a:avLst/>
          </a:prstGeom>
          <a:gradFill>
            <a:gsLst>
              <a:gs pos="45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F33EC8A-EE0A-4395-97E2-DAD467CF7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51242" y="0"/>
            <a:ext cx="9729549" cy="16001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F85DA95-16A4-404E-9BFF-27F8E4FC7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30"/>
            <a:ext cx="7910111" cy="1600198"/>
          </a:xfrm>
          <a:prstGeom prst="rect">
            <a:avLst/>
          </a:prstGeom>
          <a:gradFill>
            <a:gsLst>
              <a:gs pos="0">
                <a:schemeClr val="accent5">
                  <a:alpha val="21000"/>
                </a:schemeClr>
              </a:gs>
              <a:gs pos="99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653055-6672-B509-0CC3-1485A5DD3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084" y="374427"/>
            <a:ext cx="10374517" cy="97151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>
                <a:solidFill>
                  <a:schemeClr val="bg1"/>
                </a:solidFill>
              </a:rPr>
              <a:t>Inception resnetv1– pretrained with VGG Model - Explained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590FB6C4-5404-3659-06C2-B2239E2D3F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8592832"/>
              </p:ext>
            </p:extLst>
          </p:nvPr>
        </p:nvGraphicFramePr>
        <p:xfrm>
          <a:off x="502418" y="1925726"/>
          <a:ext cx="11033029" cy="4189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53670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1D6A2A3-F101-46F7-8B6F-1C699CAFE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653055-6672-B509-0CC3-1485A5DD3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7200"/>
            <a:ext cx="4911393" cy="155672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/>
              <a:t>Inception resnetv1– pretrained with VGG Model -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345A5-D55D-D668-B126-091FCE902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2345635"/>
            <a:ext cx="4911392" cy="3583940"/>
          </a:xfrm>
        </p:spPr>
        <p:txBody>
          <a:bodyPr vert="horz" lIns="0" tIns="0" rIns="0" bIns="0" rtlCol="0" anchor="t">
            <a:normAutofit/>
          </a:bodyPr>
          <a:lstStyle/>
          <a:p>
            <a:pPr marL="342900" indent="-342900"/>
            <a:r>
              <a:rPr lang="en-US" sz="1800" b="1"/>
              <a:t>Summary</a:t>
            </a:r>
            <a:r>
              <a:rPr lang="en-US" sz="1800"/>
              <a:t>: Each model feature has its own contribution to the neural network architecture for understanding images:</a:t>
            </a:r>
          </a:p>
          <a:p>
            <a:pPr marL="800100" lvl="1" indent="-342900"/>
            <a:r>
              <a:rPr lang="en-US" sz="1800" b="1">
                <a:ea typeface="+mn-lt"/>
                <a:cs typeface="+mn-lt"/>
              </a:rPr>
              <a:t>Inception</a:t>
            </a:r>
            <a:r>
              <a:rPr lang="en-US" sz="1800">
                <a:ea typeface="+mn-lt"/>
                <a:cs typeface="+mn-lt"/>
              </a:rPr>
              <a:t>: Feature Extraction</a:t>
            </a:r>
          </a:p>
          <a:p>
            <a:pPr marL="800100" lvl="1" indent="-342900"/>
            <a:r>
              <a:rPr lang="en-US" sz="1800" b="1">
                <a:ea typeface="+mn-lt"/>
                <a:cs typeface="+mn-lt"/>
              </a:rPr>
              <a:t>ResNetV1 </a:t>
            </a:r>
            <a:r>
              <a:rPr lang="en-US" sz="1800">
                <a:ea typeface="+mn-lt"/>
                <a:cs typeface="+mn-lt"/>
              </a:rPr>
              <a:t>(Residual): Training of Deep Networks </a:t>
            </a:r>
          </a:p>
          <a:p>
            <a:pPr marL="800100" lvl="1" indent="-342900"/>
            <a:r>
              <a:rPr lang="en-US" sz="1800" b="1">
                <a:ea typeface="+mn-lt"/>
                <a:cs typeface="+mn-lt"/>
              </a:rPr>
              <a:t>Pretrained </a:t>
            </a:r>
            <a:r>
              <a:rPr lang="en-US" sz="1800">
                <a:ea typeface="+mn-lt"/>
                <a:cs typeface="+mn-lt"/>
              </a:rPr>
              <a:t>VGG: Weighs the model in transfer learning</a:t>
            </a:r>
          </a:p>
          <a:p>
            <a:endParaRPr lang="en-US"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36D7E5-A7E1-4835-3F62-A26D457DD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639" y="1131872"/>
            <a:ext cx="5090161" cy="412303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29E760E-527D-4053-A309-F2BDE1250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6400800"/>
            <a:ext cx="12191999" cy="4571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53D448-4ED1-429A-A28C-8316DE7CA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8"/>
            <a:ext cx="8153396" cy="448831"/>
          </a:xfrm>
          <a:prstGeom prst="rect">
            <a:avLst/>
          </a:prstGeom>
          <a:gradFill>
            <a:gsLst>
              <a:gs pos="0">
                <a:schemeClr val="accent5">
                  <a:alpha val="5000"/>
                </a:schemeClr>
              </a:gs>
              <a:gs pos="99000">
                <a:schemeClr val="accent5">
                  <a:alpha val="72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911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53055-6672-B509-0CC3-1485A5DD3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Inception resnetv1– pretrained with VGG Model – Methodology &amp;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345A5-D55D-D668-B126-091FCE902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2808" y="1791806"/>
            <a:ext cx="4537167" cy="3964316"/>
          </a:xfrm>
        </p:spPr>
        <p:txBody>
          <a:bodyPr vert="horz" lIns="0" tIns="0" rIns="0" bIns="0" rtlCol="0" anchor="t">
            <a:normAutofit lnSpcReduction="10000"/>
          </a:bodyPr>
          <a:lstStyle/>
          <a:p>
            <a:pPr marL="342900" indent="-342900"/>
            <a:r>
              <a:rPr lang="en-US" sz="1600">
                <a:solidFill>
                  <a:srgbClr val="000000"/>
                </a:solidFill>
              </a:rPr>
              <a:t>3,000 images into 80/20 Train-Test Split</a:t>
            </a:r>
          </a:p>
          <a:p>
            <a:pPr marL="342900" indent="-342900"/>
            <a:r>
              <a:rPr lang="en-US" sz="1600"/>
              <a:t>Overall Test Accuracy: 52.50%</a:t>
            </a:r>
          </a:p>
          <a:p>
            <a:r>
              <a:rPr lang="en-US" sz="1600">
                <a:ea typeface="+mn-lt"/>
                <a:cs typeface="+mn-lt"/>
              </a:rPr>
              <a:t> Accuracy for: </a:t>
            </a:r>
          </a:p>
          <a:p>
            <a:pPr marL="0" indent="0">
              <a:buNone/>
            </a:pPr>
            <a:r>
              <a:rPr lang="en-US" sz="1600">
                <a:ea typeface="+mn-lt"/>
                <a:cs typeface="+mn-lt"/>
              </a:rPr>
              <a:t>  Label 0 (Black): </a:t>
            </a:r>
            <a:r>
              <a:rPr lang="en-US" sz="1600">
                <a:highlight>
                  <a:srgbClr val="00FF00"/>
                </a:highlight>
                <a:ea typeface="+mn-lt"/>
                <a:cs typeface="+mn-lt"/>
              </a:rPr>
              <a:t>73.91%</a:t>
            </a:r>
            <a:endParaRPr lang="en-US" sz="16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600">
                <a:ea typeface="+mn-lt"/>
                <a:cs typeface="+mn-lt"/>
              </a:rPr>
              <a:t>  Label 1 (East Asian): 62.96%</a:t>
            </a:r>
          </a:p>
          <a:p>
            <a:pPr marL="0" indent="0">
              <a:buNone/>
            </a:pPr>
            <a:r>
              <a:rPr lang="en-US" sz="1600">
                <a:ea typeface="+mn-lt"/>
                <a:cs typeface="+mn-lt"/>
              </a:rPr>
              <a:t>  Label 2 (Indian): 45.71%</a:t>
            </a:r>
          </a:p>
          <a:p>
            <a:pPr marL="0" indent="0">
              <a:buNone/>
            </a:pPr>
            <a:r>
              <a:rPr lang="en-US" sz="1600">
                <a:ea typeface="+mn-lt"/>
                <a:cs typeface="+mn-lt"/>
              </a:rPr>
              <a:t>  Label 3 (Hispanic): 31.58%</a:t>
            </a:r>
          </a:p>
          <a:p>
            <a:pPr marL="0" indent="0">
              <a:buNone/>
            </a:pPr>
            <a:r>
              <a:rPr lang="en-US" sz="1600">
                <a:ea typeface="+mn-lt"/>
                <a:cs typeface="+mn-lt"/>
              </a:rPr>
              <a:t>  Label 4 (Middle Eastern): 25.45%</a:t>
            </a:r>
          </a:p>
          <a:p>
            <a:pPr marL="0" indent="0">
              <a:buNone/>
            </a:pPr>
            <a:r>
              <a:rPr lang="en-US" sz="1600">
                <a:ea typeface="+mn-lt"/>
                <a:cs typeface="+mn-lt"/>
              </a:rPr>
              <a:t>  Label 5 (SE Asian): 50.00%</a:t>
            </a:r>
          </a:p>
          <a:p>
            <a:pPr marL="0" indent="0">
              <a:buNone/>
            </a:pPr>
            <a:r>
              <a:rPr lang="en-US" sz="1600">
                <a:ea typeface="+mn-lt"/>
                <a:cs typeface="+mn-lt"/>
              </a:rPr>
              <a:t>  Label 6 (White): </a:t>
            </a:r>
            <a:r>
              <a:rPr lang="en-US" sz="1600">
                <a:highlight>
                  <a:srgbClr val="00FF00"/>
                </a:highlight>
                <a:ea typeface="+mn-lt"/>
                <a:cs typeface="+mn-lt"/>
              </a:rPr>
              <a:t>66.36%</a:t>
            </a:r>
            <a:endParaRPr lang="en-US"/>
          </a:p>
          <a:p>
            <a:pPr marL="0" indent="0">
              <a:buNone/>
            </a:pPr>
            <a:endParaRPr lang="en-US" sz="1600">
              <a:solidFill>
                <a:srgbClr val="000000"/>
              </a:solidFill>
              <a:highlight>
                <a:srgbClr val="00FF00"/>
              </a:highlight>
            </a:endParaRPr>
          </a:p>
          <a:p>
            <a:pPr marL="0" indent="0">
              <a:buNone/>
            </a:pPr>
            <a:endParaRPr lang="en-US" sz="1600">
              <a:solidFill>
                <a:srgbClr val="000000"/>
              </a:solidFill>
              <a:highlight>
                <a:srgbClr val="00FF00"/>
              </a:highlight>
            </a:endParaRPr>
          </a:p>
          <a:p>
            <a:pPr marL="0" indent="0">
              <a:buNone/>
            </a:pPr>
            <a:endParaRPr lang="en-US" sz="1600">
              <a:highlight>
                <a:srgbClr val="00FF00"/>
              </a:highlight>
            </a:endParaRPr>
          </a:p>
          <a:p>
            <a:pPr marL="0" indent="0">
              <a:buNone/>
            </a:pPr>
            <a:endParaRPr lang="en-US" sz="1600" b="1">
              <a:solidFill>
                <a:srgbClr val="000000"/>
              </a:solidFill>
            </a:endParaRPr>
          </a:p>
          <a:p>
            <a:endParaRPr lang="en-US" sz="1200">
              <a:solidFill>
                <a:srgbClr val="0D0D0D"/>
              </a:solidFill>
            </a:endParaRPr>
          </a:p>
        </p:txBody>
      </p:sp>
      <p:pic>
        <p:nvPicPr>
          <p:cNvPr id="4" name="Picture 3" descr="A collage of people with labels&#10;&#10;Description automatically generated">
            <a:extLst>
              <a:ext uri="{FF2B5EF4-FFF2-40B4-BE49-F238E27FC236}">
                <a16:creationId xmlns:a16="http://schemas.microsoft.com/office/drawing/2014/main" id="{9E12927E-C2D1-CCEA-44D8-35D9397D1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58" y="2032001"/>
            <a:ext cx="6763657" cy="372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43528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AnalogousFromLightSeedRightStep">
      <a:dk1>
        <a:srgbClr val="000000"/>
      </a:dk1>
      <a:lt1>
        <a:srgbClr val="FFFFFF"/>
      </a:lt1>
      <a:dk2>
        <a:srgbClr val="243141"/>
      </a:dk2>
      <a:lt2>
        <a:srgbClr val="E2E3E8"/>
      </a:lt2>
      <a:accent1>
        <a:srgbClr val="AAA180"/>
      </a:accent1>
      <a:accent2>
        <a:srgbClr val="9CA671"/>
      </a:accent2>
      <a:accent3>
        <a:srgbClr val="8FA880"/>
      </a:accent3>
      <a:accent4>
        <a:srgbClr val="76AD78"/>
      </a:accent4>
      <a:accent5>
        <a:srgbClr val="81AB94"/>
      </a:accent5>
      <a:accent6>
        <a:srgbClr val="74AAA2"/>
      </a:accent6>
      <a:hlink>
        <a:srgbClr val="6978AE"/>
      </a:hlink>
      <a:folHlink>
        <a:srgbClr val="7F7F7F"/>
      </a:folHlink>
    </a:clrScheme>
    <a:fontScheme name="Avenir">
      <a:majorFont>
        <a:latin typeface="Tw Cen MT"/>
        <a:ea typeface=""/>
        <a:cs typeface=""/>
      </a:majorFont>
      <a:minorFont>
        <a:latin typeface="Tw Cen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EC49B5370173449B36F49282580DC8" ma:contentTypeVersion="4" ma:contentTypeDescription="Create a new document." ma:contentTypeScope="" ma:versionID="5e4660118e03ab7ca587840e71f51d14">
  <xsd:schema xmlns:xsd="http://www.w3.org/2001/XMLSchema" xmlns:xs="http://www.w3.org/2001/XMLSchema" xmlns:p="http://schemas.microsoft.com/office/2006/metadata/properties" xmlns:ns2="3a876ada-8480-459a-9af6-a3f77ab98e51" targetNamespace="http://schemas.microsoft.com/office/2006/metadata/properties" ma:root="true" ma:fieldsID="3de745d1184530dac6f66f5b4a86d241" ns2:_="">
    <xsd:import namespace="3a876ada-8480-459a-9af6-a3f77ab98e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876ada-8480-459a-9af6-a3f77ab98e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E97EB51-0708-4411-AC99-CF6253D86A05}">
  <ds:schemaRefs>
    <ds:schemaRef ds:uri="3a876ada-8480-459a-9af6-a3f77ab98e5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2D4024B-828A-44C7-8D4A-E6B2137104E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58FCACB-DB81-4F33-B28B-CF37BC0520EE}">
  <ds:schemaRefs>
    <ds:schemaRef ds:uri="3a876ada-8480-459a-9af6-a3f77ab98e5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15</Slides>
  <Notes>13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GradientRiseVTI</vt:lpstr>
      <vt:lpstr>Detecting Racial bias in FACIAL Recognition Software   </vt:lpstr>
      <vt:lpstr>Racial bias in FACIAL  Analytic systems  </vt:lpstr>
      <vt:lpstr>Our approach </vt:lpstr>
      <vt:lpstr>Data Set &amp; Description</vt:lpstr>
      <vt:lpstr>Resnet-50 SUMMARY</vt:lpstr>
      <vt:lpstr>RESNET-50 Results </vt:lpstr>
      <vt:lpstr>Inception resnetv1– pretrained with VGG Model - Explained</vt:lpstr>
      <vt:lpstr>Inception resnetv1– pretrained with VGG Model - Summary</vt:lpstr>
      <vt:lpstr>Inception resnetv1– pretrained with VGG Model – Methodology &amp; Results</vt:lpstr>
      <vt:lpstr>Inception resnetv1– pretrained on casia-webface </vt:lpstr>
      <vt:lpstr>Inception resnetv1(pretrained with casia-webface) Results</vt:lpstr>
      <vt:lpstr>Conclusion</vt:lpstr>
      <vt:lpstr>Future directions </vt:lpstr>
      <vt:lpstr>Thank you!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Racial bias in FACIAL Recognition Software   </dc:title>
  <dc:creator>Maya Mireles Rios</dc:creator>
  <cp:revision>1</cp:revision>
  <dcterms:created xsi:type="dcterms:W3CDTF">2024-05-18T19:14:55Z</dcterms:created>
  <dcterms:modified xsi:type="dcterms:W3CDTF">2024-05-23T23:30:01Z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0x010100AFEC49B5370173449B36F49282580DC8</vt:lpwstr>
  </property>
</Properties>
</file>